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2.xml" ContentType="application/vnd.openxmlformats-officedocument.them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4"/>
  </p:sldMasterIdLst>
  <p:notesMasterIdLst>
    <p:notesMasterId r:id="rId33"/>
  </p:notesMasterIdLst>
  <p:sldIdLst>
    <p:sldId id="385" r:id="rId5"/>
    <p:sldId id="459" r:id="rId6"/>
    <p:sldId id="460" r:id="rId7"/>
    <p:sldId id="490" r:id="rId8"/>
    <p:sldId id="487" r:id="rId9"/>
    <p:sldId id="462" r:id="rId10"/>
    <p:sldId id="491" r:id="rId11"/>
    <p:sldId id="489" r:id="rId12"/>
    <p:sldId id="492" r:id="rId13"/>
    <p:sldId id="463" r:id="rId14"/>
    <p:sldId id="464" r:id="rId15"/>
    <p:sldId id="465" r:id="rId16"/>
    <p:sldId id="466" r:id="rId17"/>
    <p:sldId id="467" r:id="rId18"/>
    <p:sldId id="468" r:id="rId19"/>
    <p:sldId id="469" r:id="rId20"/>
    <p:sldId id="494" r:id="rId21"/>
    <p:sldId id="471" r:id="rId22"/>
    <p:sldId id="472" r:id="rId23"/>
    <p:sldId id="473" r:id="rId24"/>
    <p:sldId id="474" r:id="rId25"/>
    <p:sldId id="475" r:id="rId26"/>
    <p:sldId id="476" r:id="rId27"/>
    <p:sldId id="477" r:id="rId28"/>
    <p:sldId id="493" r:id="rId29"/>
    <p:sldId id="372" r:id="rId30"/>
    <p:sldId id="479" r:id="rId31"/>
    <p:sldId id="457" r:id="rId32"/>
  </p:sldIdLst>
  <p:sldSz cx="12192000" cy="6858000"/>
  <p:notesSz cx="7099300" cy="10234613"/>
  <p:custDataLst>
    <p:tags r:id="rId34"/>
  </p:custDataLst>
  <p:defaultTextStyle>
    <a:defPPr>
      <a:defRPr lang="en-US" smtId="4294967295"/>
    </a:defPPr>
    <a:lvl1pPr marL="0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1pPr>
    <a:lvl2pPr marL="458023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2pPr>
    <a:lvl3pPr marL="916046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3pPr>
    <a:lvl4pPr marL="1374069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4pPr>
    <a:lvl5pPr marL="1832092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5pPr>
    <a:lvl6pPr marL="2290115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6pPr>
    <a:lvl7pPr marL="2748138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7pPr>
    <a:lvl8pPr marL="3206161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8pPr>
    <a:lvl9pPr marL="3664184" algn="l" defTabSz="916046" rtl="0" eaLnBrk="1" latinLnBrk="0" hangingPunct="1">
      <a:defRPr sz="1803" kern="1200" smtId="4294967295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03FDCB31-468E-4011-B1A4-1CFE693FFDE9}">
          <p14:sldIdLst>
            <p14:sldId id="385"/>
            <p14:sldId id="459"/>
            <p14:sldId id="460"/>
            <p14:sldId id="490"/>
            <p14:sldId id="487"/>
            <p14:sldId id="462"/>
            <p14:sldId id="491"/>
            <p14:sldId id="489"/>
            <p14:sldId id="492"/>
            <p14:sldId id="463"/>
            <p14:sldId id="464"/>
            <p14:sldId id="465"/>
            <p14:sldId id="466"/>
            <p14:sldId id="467"/>
            <p14:sldId id="468"/>
            <p14:sldId id="469"/>
            <p14:sldId id="494"/>
            <p14:sldId id="471"/>
            <p14:sldId id="472"/>
            <p14:sldId id="473"/>
            <p14:sldId id="474"/>
            <p14:sldId id="475"/>
            <p14:sldId id="476"/>
            <p14:sldId id="477"/>
            <p14:sldId id="493"/>
            <p14:sldId id="372"/>
            <p14:sldId id="479"/>
            <p14:sldId id="45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E0BFBE3-A6DB-F56E-571D-AB2BCD2A3BE4}" name="Rubens Rozsa Neto | EXIN" initials="RRN|E" userId="S::rubens.rozsa.neto@exin.com::33d8b252-7607-453b-87eb-298a68c5abb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5A"/>
    <a:srgbClr val="009DE0"/>
    <a:srgbClr val="CC3300"/>
    <a:srgbClr val="000000"/>
    <a:srgbClr val="33CC33"/>
    <a:srgbClr val="A6A6A6"/>
    <a:srgbClr val="FFCC00"/>
    <a:srgbClr val="FF9900"/>
    <a:srgbClr val="008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456" autoAdjust="0"/>
    <p:restoredTop sz="77920" autoAdjust="0"/>
  </p:normalViewPr>
  <p:slideViewPr>
    <p:cSldViewPr>
      <p:cViewPr varScale="1">
        <p:scale>
          <a:sx n="82" d="100"/>
          <a:sy n="82" d="100"/>
        </p:scale>
        <p:origin x="10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tags" Target="tags/tag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40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ngrid Moleveld | EXIN" userId="1502d704-4df9-41d8-8069-d0f7cc7f3212" providerId="ADAL" clId="{FB15637E-3914-7D49-A1F1-4F012852BCD1}"/>
    <pc:docChg chg="modSld">
      <pc:chgData name="Ingrid Moleveld | EXIN" userId="1502d704-4df9-41d8-8069-d0f7cc7f3212" providerId="ADAL" clId="{FB15637E-3914-7D49-A1F1-4F012852BCD1}" dt="2024-10-24T04:34:53.753" v="31" actId="1035"/>
      <pc:docMkLst>
        <pc:docMk/>
      </pc:docMkLst>
      <pc:sldChg chg="modSp mod">
        <pc:chgData name="Ingrid Moleveld | EXIN" userId="1502d704-4df9-41d8-8069-d0f7cc7f3212" providerId="ADAL" clId="{FB15637E-3914-7D49-A1F1-4F012852BCD1}" dt="2024-10-14T11:12:45.654" v="18" actId="20577"/>
        <pc:sldMkLst>
          <pc:docMk/>
          <pc:sldMk cId="1247513431" sldId="372"/>
        </pc:sldMkLst>
        <pc:spChg chg="mod">
          <ac:chgData name="Ingrid Moleveld | EXIN" userId="1502d704-4df9-41d8-8069-d0f7cc7f3212" providerId="ADAL" clId="{FB15637E-3914-7D49-A1F1-4F012852BCD1}" dt="2024-10-14T11:12:45.654" v="18" actId="20577"/>
          <ac:spMkLst>
            <pc:docMk/>
            <pc:sldMk cId="1247513431" sldId="372"/>
            <ac:spMk id="6" creationId="{00000000-0000-0000-0000-000000000000}"/>
          </ac:spMkLst>
        </pc:spChg>
      </pc:sldChg>
      <pc:sldChg chg="modSp mod">
        <pc:chgData name="Ingrid Moleveld | EXIN" userId="1502d704-4df9-41d8-8069-d0f7cc7f3212" providerId="ADAL" clId="{FB15637E-3914-7D49-A1F1-4F012852BCD1}" dt="2024-10-24T04:33:06.942" v="20" actId="20577"/>
        <pc:sldMkLst>
          <pc:docMk/>
          <pc:sldMk cId="3358991870" sldId="459"/>
        </pc:sldMkLst>
        <pc:spChg chg="mod">
          <ac:chgData name="Ingrid Moleveld | EXIN" userId="1502d704-4df9-41d8-8069-d0f7cc7f3212" providerId="ADAL" clId="{FB15637E-3914-7D49-A1F1-4F012852BCD1}" dt="2024-10-24T04:33:06.942" v="20" actId="20577"/>
          <ac:spMkLst>
            <pc:docMk/>
            <pc:sldMk cId="3358991870" sldId="459"/>
            <ac:spMk id="21" creationId="{FBA8A15D-D205-AE86-0D69-08001C92867A}"/>
          </ac:spMkLst>
        </pc:spChg>
      </pc:sldChg>
      <pc:sldChg chg="modSp mod">
        <pc:chgData name="Ingrid Moleveld | EXIN" userId="1502d704-4df9-41d8-8069-d0f7cc7f3212" providerId="ADAL" clId="{FB15637E-3914-7D49-A1F1-4F012852BCD1}" dt="2024-10-14T11:04:03.734" v="3" actId="20577"/>
        <pc:sldMkLst>
          <pc:docMk/>
          <pc:sldMk cId="1864358860" sldId="460"/>
        </pc:sldMkLst>
        <pc:spChg chg="mod">
          <ac:chgData name="Ingrid Moleveld | EXIN" userId="1502d704-4df9-41d8-8069-d0f7cc7f3212" providerId="ADAL" clId="{FB15637E-3914-7D49-A1F1-4F012852BCD1}" dt="2024-10-14T11:04:03.734" v="3" actId="20577"/>
          <ac:spMkLst>
            <pc:docMk/>
            <pc:sldMk cId="1864358860" sldId="460"/>
            <ac:spMk id="7" creationId="{D8990181-7265-456B-9172-7769C298AC10}"/>
          </ac:spMkLst>
        </pc:spChg>
      </pc:sldChg>
      <pc:sldChg chg="modSp mod">
        <pc:chgData name="Ingrid Moleveld | EXIN" userId="1502d704-4df9-41d8-8069-d0f7cc7f3212" providerId="ADAL" clId="{FB15637E-3914-7D49-A1F1-4F012852BCD1}" dt="2024-10-24T04:34:53.753" v="31" actId="1035"/>
        <pc:sldMkLst>
          <pc:docMk/>
          <pc:sldMk cId="413545248" sldId="463"/>
        </pc:sldMkLst>
        <pc:spChg chg="mod">
          <ac:chgData name="Ingrid Moleveld | EXIN" userId="1502d704-4df9-41d8-8069-d0f7cc7f3212" providerId="ADAL" clId="{FB15637E-3914-7D49-A1F1-4F012852BCD1}" dt="2024-10-24T04:34:53.753" v="31" actId="1035"/>
          <ac:spMkLst>
            <pc:docMk/>
            <pc:sldMk cId="413545248" sldId="463"/>
            <ac:spMk id="2" creationId="{00000000-0000-0000-0000-000000000000}"/>
          </ac:spMkLst>
        </pc:spChg>
      </pc:sldChg>
      <pc:sldChg chg="modSp mod">
        <pc:chgData name="Ingrid Moleveld | EXIN" userId="1502d704-4df9-41d8-8069-d0f7cc7f3212" providerId="ADAL" clId="{FB15637E-3914-7D49-A1F1-4F012852BCD1}" dt="2024-10-14T11:11:33.825" v="13" actId="6549"/>
        <pc:sldMkLst>
          <pc:docMk/>
          <pc:sldMk cId="599435813" sldId="471"/>
        </pc:sldMkLst>
        <pc:spChg chg="mod">
          <ac:chgData name="Ingrid Moleveld | EXIN" userId="1502d704-4df9-41d8-8069-d0f7cc7f3212" providerId="ADAL" clId="{FB15637E-3914-7D49-A1F1-4F012852BCD1}" dt="2024-10-14T11:11:33.825" v="13" actId="6549"/>
          <ac:spMkLst>
            <pc:docMk/>
            <pc:sldMk cId="599435813" sldId="471"/>
            <ac:spMk id="6" creationId="{00000000-0000-0000-0000-000000000000}"/>
          </ac:spMkLst>
        </pc:spChg>
      </pc:sldChg>
      <pc:sldChg chg="modSp mod">
        <pc:chgData name="Ingrid Moleveld | EXIN" userId="1502d704-4df9-41d8-8069-d0f7cc7f3212" providerId="ADAL" clId="{FB15637E-3914-7D49-A1F1-4F012852BCD1}" dt="2024-10-14T11:04:29.543" v="10" actId="20577"/>
        <pc:sldMkLst>
          <pc:docMk/>
          <pc:sldMk cId="1468638127" sldId="475"/>
        </pc:sldMkLst>
        <pc:spChg chg="mod">
          <ac:chgData name="Ingrid Moleveld | EXIN" userId="1502d704-4df9-41d8-8069-d0f7cc7f3212" providerId="ADAL" clId="{FB15637E-3914-7D49-A1F1-4F012852BCD1}" dt="2024-10-14T11:04:29.543" v="10" actId="20577"/>
          <ac:spMkLst>
            <pc:docMk/>
            <pc:sldMk cId="1468638127" sldId="475"/>
            <ac:spMk id="6" creationId="{00000000-0000-0000-0000-000000000000}"/>
          </ac:spMkLst>
        </pc:spChg>
      </pc:sldChg>
      <pc:sldChg chg="modSp mod">
        <pc:chgData name="Ingrid Moleveld | EXIN" userId="1502d704-4df9-41d8-8069-d0f7cc7f3212" providerId="ADAL" clId="{FB15637E-3914-7D49-A1F1-4F012852BCD1}" dt="2024-10-24T04:34:22.706" v="28" actId="1036"/>
        <pc:sldMkLst>
          <pc:docMk/>
          <pc:sldMk cId="1532472154" sldId="492"/>
        </pc:sldMkLst>
        <pc:spChg chg="mod">
          <ac:chgData name="Ingrid Moleveld | EXIN" userId="1502d704-4df9-41d8-8069-d0f7cc7f3212" providerId="ADAL" clId="{FB15637E-3914-7D49-A1F1-4F012852BCD1}" dt="2024-10-24T04:34:22.706" v="28" actId="1036"/>
          <ac:spMkLst>
            <pc:docMk/>
            <pc:sldMk cId="1532472154" sldId="492"/>
            <ac:spMk id="2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B0B04F-E3B6-4588-B3BE-C0141E77AFB9}" type="doc">
      <dgm:prSet loTypeId="urn:microsoft.com/office/officeart/2005/8/layout/hierarchy6" loCatId="hierarchy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nl-NL"/>
        </a:p>
      </dgm:t>
    </dgm:pt>
    <dgm:pt modelId="{8A143A27-C262-4A98-8F98-0FAE34F12EE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81E3067A-E976-4677-9AC7-1010624B18AD}" type="parTrans" cxnId="{0EF56D3B-D961-4AF7-A10E-61019837CEA4}">
      <dgm:prSet/>
      <dgm:spPr/>
      <dgm:t>
        <a:bodyPr/>
        <a:lstStyle/>
        <a:p>
          <a:endParaRPr lang="nl-NL"/>
        </a:p>
      </dgm:t>
    </dgm:pt>
    <dgm:pt modelId="{9DBF7F0B-0109-4005-AD12-B8FC0C247C20}" type="sibTrans" cxnId="{0EF56D3B-D961-4AF7-A10E-61019837CEA4}">
      <dgm:prSet/>
      <dgm:spPr/>
      <dgm:t>
        <a:bodyPr/>
        <a:lstStyle/>
        <a:p>
          <a:endParaRPr lang="nl-NL"/>
        </a:p>
      </dgm:t>
    </dgm:pt>
    <dgm:pt modelId="{B789068E-F400-440D-83FA-12CC830C1F5A}">
      <dgm:prSet phldrT="[Tekst]" custT="1"/>
      <dgm:spPr/>
      <dgm:t>
        <a:bodyPr/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x</a:t>
          </a:r>
        </a:p>
      </dgm:t>
    </dgm:pt>
    <dgm:pt modelId="{C24849A3-2A94-441A-B42A-1D2FCBB52BA3}" type="parTrans" cxnId="{EC40533B-BF1E-4062-BD3D-14E0D01B204D}">
      <dgm:prSet/>
      <dgm:spPr/>
      <dgm:t>
        <a:bodyPr/>
        <a:lstStyle/>
        <a:p>
          <a:endParaRPr lang="en-GB" sz="1000" noProof="0"/>
        </a:p>
      </dgm:t>
    </dgm:pt>
    <dgm:pt modelId="{34041EF2-EB47-4883-93A7-F400F257B5BB}" type="sibTrans" cxnId="{EC40533B-BF1E-4062-BD3D-14E0D01B204D}">
      <dgm:prSet/>
      <dgm:spPr/>
      <dgm:t>
        <a:bodyPr/>
        <a:lstStyle/>
        <a:p>
          <a:endParaRPr lang="nl-NL"/>
        </a:p>
      </dgm:t>
    </dgm:pt>
    <dgm:pt modelId="{7066CA43-A6D6-4553-AC1E-ED6BB71B2DD7}">
      <dgm:prSet phldrT="[Tekst]" custT="1"/>
      <dgm:spPr/>
      <dgm:t>
        <a:bodyPr/>
        <a:lstStyle/>
        <a:p>
          <a:r>
            <a:rPr lang="en-GB" sz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07232AAA-65D5-4C27-A8BC-FC0B81DD1DDE}" type="parTrans" cxnId="{EE28D319-A270-473E-9DB7-4C0934BB7A95}">
      <dgm:prSet/>
      <dgm:spPr/>
      <dgm:t>
        <a:bodyPr/>
        <a:lstStyle/>
        <a:p>
          <a:endParaRPr lang="en-GB" noProof="0"/>
        </a:p>
      </dgm:t>
    </dgm:pt>
    <dgm:pt modelId="{35EE3319-2DCD-4A0E-B130-1255E09E397E}" type="sibTrans" cxnId="{EE28D319-A270-473E-9DB7-4C0934BB7A95}">
      <dgm:prSet/>
      <dgm:spPr/>
      <dgm:t>
        <a:bodyPr/>
        <a:lstStyle/>
        <a:p>
          <a:endParaRPr lang="nl-NL"/>
        </a:p>
      </dgm:t>
    </dgm:pt>
    <dgm:pt modelId="{ABED34C1-0ED6-4EBE-916A-E0B31511229D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ext</a:t>
          </a:r>
        </a:p>
      </dgm:t>
    </dgm:pt>
    <dgm:pt modelId="{92DCEE6E-F92C-471D-B49C-49565A0AD8AF}" type="parTrans" cxnId="{B24533C2-FFBB-4B8A-9960-CE5C910121A6}">
      <dgm:prSet/>
      <dgm:spPr/>
      <dgm:t>
        <a:bodyPr/>
        <a:lstStyle/>
        <a:p>
          <a:endParaRPr lang="nl-NL"/>
        </a:p>
      </dgm:t>
    </dgm:pt>
    <dgm:pt modelId="{1E382575-6B71-4D11-BF58-4F213DEDFDA7}" type="sibTrans" cxnId="{B24533C2-FFBB-4B8A-9960-CE5C910121A6}">
      <dgm:prSet/>
      <dgm:spPr/>
      <dgm:t>
        <a:bodyPr/>
        <a:lstStyle/>
        <a:p>
          <a:endParaRPr lang="nl-NL"/>
        </a:p>
      </dgm:t>
    </dgm:pt>
    <dgm:pt modelId="{7A6A8266-E8B4-4D42-B598-A8DE05B6DA2B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int</a:t>
          </a:r>
          <a:endParaRPr lang="en-GB" sz="1800" kern="1200" baseline="-25000" noProof="0" dirty="0">
            <a:solidFill>
              <a:prstClr val="white"/>
            </a:solidFill>
            <a:latin typeface="+mn-lt"/>
            <a:ea typeface="Roboto"/>
            <a:cs typeface="Roboto"/>
          </a:endParaRPr>
        </a:p>
      </dgm:t>
    </dgm:pt>
    <dgm:pt modelId="{BD94E963-99BA-43CA-AD11-6CB0BFDB8DA2}" type="parTrans" cxnId="{D254F43F-A93F-4B14-81BB-ECBE58D6ED10}">
      <dgm:prSet/>
      <dgm:spPr/>
      <dgm:t>
        <a:bodyPr/>
        <a:lstStyle/>
        <a:p>
          <a:endParaRPr lang="nl-NL"/>
        </a:p>
      </dgm:t>
    </dgm:pt>
    <dgm:pt modelId="{2DB42DCC-184D-40B8-8951-1D849FEFA6DF}" type="sibTrans" cxnId="{D254F43F-A93F-4B14-81BB-ECBE58D6ED10}">
      <dgm:prSet/>
      <dgm:spPr/>
      <dgm:t>
        <a:bodyPr/>
        <a:lstStyle/>
        <a:p>
          <a:endParaRPr lang="nl-NL"/>
        </a:p>
      </dgm:t>
    </dgm:pt>
    <dgm:pt modelId="{50AF9799-987B-4BA9-B85B-D2E25D539425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kern="12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Specificatie</a:t>
          </a:r>
          <a:endParaRPr lang="en-US" sz="1800" kern="1200" noProof="0" dirty="0">
            <a:solidFill>
              <a:prstClr val="white"/>
            </a:solidFill>
            <a:latin typeface="+mn-lt"/>
            <a:ea typeface="Roboto"/>
            <a:cs typeface="Roboto"/>
          </a:endParaRPr>
        </a:p>
      </dgm:t>
    </dgm:pt>
    <dgm:pt modelId="{61B8DED2-A26C-47A5-B0C0-C90FE87C8266}" type="parTrans" cxnId="{53BFD4C5-3891-4CC3-BE79-88C24846EA48}">
      <dgm:prSet/>
      <dgm:spPr/>
      <dgm:t>
        <a:bodyPr/>
        <a:lstStyle/>
        <a:p>
          <a:endParaRPr lang="nl-NL"/>
        </a:p>
      </dgm:t>
    </dgm:pt>
    <dgm:pt modelId="{258954E7-96A9-4328-AF64-BF20CD1BBC85}" type="sibTrans" cxnId="{53BFD4C5-3891-4CC3-BE79-88C24846EA48}">
      <dgm:prSet/>
      <dgm:spPr/>
      <dgm:t>
        <a:bodyPr/>
        <a:lstStyle/>
        <a:p>
          <a:endParaRPr lang="nl-NL"/>
        </a:p>
      </dgm:t>
    </dgm:pt>
    <dgm:pt modelId="{480CEA99-835A-4500-81D1-5A09015B77A8}">
      <dgm:prSet phldrT="[Tekst]" custT="1"/>
      <dgm:spPr>
        <a:solidFill>
          <a:srgbClr val="009DE0"/>
        </a:solidFill>
        <a:ln>
          <a:noFill/>
        </a:ln>
        <a:effectLst/>
      </dgm:spPr>
      <dgm:t>
        <a:bodyPr spcFirstLastPara="0" vert="horz" wrap="square" lIns="142240" tIns="142240" rIns="142240" bIns="142240" numCol="1" spcCol="1270" anchor="ctr" anchorCtr="0"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 noProof="0" dirty="0" err="1">
              <a:solidFill>
                <a:prstClr val="white"/>
              </a:solidFill>
              <a:latin typeface="+mn-lt"/>
              <a:ea typeface="+mn-ea"/>
              <a:cs typeface="Calibri" panose="020F0502020204030204" pitchFamily="34" charset="0"/>
            </a:rPr>
            <a:t>Meetmethode</a:t>
          </a:r>
          <a:endParaRPr lang="en-US" sz="1800" kern="1200" baseline="0" noProof="0" dirty="0">
            <a:solidFill>
              <a:prstClr val="white"/>
            </a:solidFill>
            <a:latin typeface="+mn-lt"/>
            <a:ea typeface="+mn-ea"/>
            <a:cs typeface="Calibri" panose="020F0502020204030204" pitchFamily="34" charset="0"/>
          </a:endParaRPr>
        </a:p>
      </dgm:t>
    </dgm:pt>
    <dgm:pt modelId="{F6218D8A-4B53-4121-8814-111D164311D2}" type="parTrans" cxnId="{BD25474E-4906-4966-AD01-A23D88E49020}">
      <dgm:prSet/>
      <dgm:spPr/>
      <dgm:t>
        <a:bodyPr/>
        <a:lstStyle/>
        <a:p>
          <a:endParaRPr lang="nl-NL"/>
        </a:p>
      </dgm:t>
    </dgm:pt>
    <dgm:pt modelId="{10C92F9A-4F00-44B1-82D9-A62A141DE6AA}" type="sibTrans" cxnId="{BD25474E-4906-4966-AD01-A23D88E49020}">
      <dgm:prSet/>
      <dgm:spPr/>
      <dgm:t>
        <a:bodyPr/>
        <a:lstStyle/>
        <a:p>
          <a:endParaRPr lang="nl-NL"/>
        </a:p>
      </dgm:t>
    </dgm:pt>
    <dgm:pt modelId="{19480856-70F6-4D95-B3A9-E0C7966510EB}">
      <dgm:prSet phldrT="[Tekst]" custT="1"/>
      <dgm:spPr>
        <a:solidFill>
          <a:srgbClr val="009DE0"/>
        </a:solidFill>
      </dgm:spPr>
      <dgm:t>
        <a:bodyPr/>
        <a:lstStyle/>
        <a:p>
          <a:pPr algn="l"/>
          <a:r>
            <a:rPr lang="en-US" sz="1800" baseline="0" noProof="0" dirty="0" err="1">
              <a:solidFill>
                <a:schemeClr val="bg1"/>
              </a:solidFill>
              <a:latin typeface="+mn-lt"/>
              <a:cs typeface="Calibri" panose="020F0502020204030204" pitchFamily="34" charset="0"/>
            </a:rPr>
            <a:t>Meetfrequentie</a:t>
          </a:r>
          <a:endParaRPr lang="en-US" sz="1800" baseline="0" noProof="0" dirty="0">
            <a:solidFill>
              <a:schemeClr val="bg1"/>
            </a:solidFill>
            <a:latin typeface="+mn-lt"/>
            <a:cs typeface="Calibri" panose="020F0502020204030204" pitchFamily="34" charset="0"/>
          </a:endParaRPr>
        </a:p>
      </dgm:t>
    </dgm:pt>
    <dgm:pt modelId="{2CD8AC36-4191-4034-9A04-8674F52FA176}" type="parTrans" cxnId="{F2551173-C757-4B08-8804-74CC1AA18E56}">
      <dgm:prSet/>
      <dgm:spPr/>
      <dgm:t>
        <a:bodyPr/>
        <a:lstStyle/>
        <a:p>
          <a:endParaRPr lang="nl-NL"/>
        </a:p>
      </dgm:t>
    </dgm:pt>
    <dgm:pt modelId="{74B34A45-FF84-4603-BE46-001BE8440545}" type="sibTrans" cxnId="{F2551173-C757-4B08-8804-74CC1AA18E56}">
      <dgm:prSet/>
      <dgm:spPr/>
      <dgm:t>
        <a:bodyPr/>
        <a:lstStyle/>
        <a:p>
          <a:endParaRPr lang="nl-NL"/>
        </a:p>
      </dgm:t>
    </dgm:pt>
    <dgm:pt modelId="{AE566380-A174-4A01-A3BD-0ACC373944FA}">
      <dgm:prSet phldrT="[Tekst]" custT="1"/>
      <dgm:spPr>
        <a:solidFill>
          <a:srgbClr val="009DE0"/>
        </a:solidFill>
      </dgm:spPr>
      <dgm:t>
        <a:bodyPr/>
        <a:lstStyle/>
        <a:p>
          <a:pPr algn="l"/>
          <a:r>
            <a:rPr lang="en-US" sz="1800" baseline="0" noProof="0" dirty="0" err="1">
              <a:solidFill>
                <a:schemeClr val="bg1"/>
              </a:solidFill>
              <a:latin typeface="+mn-lt"/>
              <a:cs typeface="Calibri" panose="020F0502020204030204" pitchFamily="34" charset="0"/>
            </a:rPr>
            <a:t>Prioriteit</a:t>
          </a:r>
          <a:endParaRPr lang="en-US" sz="1800" baseline="0" noProof="0" dirty="0">
            <a:solidFill>
              <a:schemeClr val="bg1"/>
            </a:solidFill>
            <a:latin typeface="+mn-lt"/>
            <a:cs typeface="Calibri" panose="020F0502020204030204" pitchFamily="34" charset="0"/>
          </a:endParaRPr>
        </a:p>
      </dgm:t>
    </dgm:pt>
    <dgm:pt modelId="{BB40EB4A-5C06-44F1-967D-A1345779D1DD}" type="parTrans" cxnId="{6D74D5D3-CE8D-40AB-8589-B93EE95F6BA5}">
      <dgm:prSet/>
      <dgm:spPr/>
      <dgm:t>
        <a:bodyPr/>
        <a:lstStyle/>
        <a:p>
          <a:endParaRPr lang="nl-NL"/>
        </a:p>
      </dgm:t>
    </dgm:pt>
    <dgm:pt modelId="{2AC2D21D-DE45-4BE0-9DC2-D71A2B655E07}" type="sibTrans" cxnId="{6D74D5D3-CE8D-40AB-8589-B93EE95F6BA5}">
      <dgm:prSet/>
      <dgm:spPr/>
      <dgm:t>
        <a:bodyPr/>
        <a:lstStyle/>
        <a:p>
          <a:endParaRPr lang="nl-NL"/>
        </a:p>
      </dgm:t>
    </dgm:pt>
    <dgm:pt modelId="{C28CA7F4-374E-42EB-87C8-D464DEB4DC05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F7035C8F-9D73-40E6-9038-692C66BCA2F4}" type="parTrans" cxnId="{E2405E60-CC92-4A8F-BD75-43DBEAEBF658}">
      <dgm:prSet/>
      <dgm:spPr/>
      <dgm:t>
        <a:bodyPr/>
        <a:lstStyle/>
        <a:p>
          <a:endParaRPr lang="en-GB" noProof="0"/>
        </a:p>
      </dgm:t>
    </dgm:pt>
    <dgm:pt modelId="{0054089A-01A4-4F39-96FA-B7FC95F30CA5}" type="sibTrans" cxnId="{E2405E60-CC92-4A8F-BD75-43DBEAEBF658}">
      <dgm:prSet/>
      <dgm:spPr/>
      <dgm:t>
        <a:bodyPr/>
        <a:lstStyle/>
        <a:p>
          <a:endParaRPr lang="nl-NL"/>
        </a:p>
      </dgm:t>
    </dgm:pt>
    <dgm:pt modelId="{AD5805C5-6F3E-4690-9850-DA00BA9E827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17FFBD63-990F-4C21-BDD8-2A33B596A3E4}" type="parTrans" cxnId="{8FD451F3-AC6C-410F-A831-7320497DA3B6}">
      <dgm:prSet/>
      <dgm:spPr/>
      <dgm:t>
        <a:bodyPr/>
        <a:lstStyle/>
        <a:p>
          <a:endParaRPr lang="en-GB" noProof="0"/>
        </a:p>
      </dgm:t>
    </dgm:pt>
    <dgm:pt modelId="{D95D0573-597C-4451-A8F8-59309EAB66E4}" type="sibTrans" cxnId="{8FD451F3-AC6C-410F-A831-7320497DA3B6}">
      <dgm:prSet/>
      <dgm:spPr/>
      <dgm:t>
        <a:bodyPr/>
        <a:lstStyle/>
        <a:p>
          <a:endParaRPr lang="nl-NL"/>
        </a:p>
      </dgm:t>
    </dgm:pt>
    <dgm:pt modelId="{4AA21021-8DCE-453C-A8D3-84EBEC8FC9B5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9EBCBA25-7FF4-4B6A-AA5C-23C938AF4C0B}" type="parTrans" cxnId="{0F157ED4-5AA2-4FC7-9909-9141621489FC}">
      <dgm:prSet/>
      <dgm:spPr/>
      <dgm:t>
        <a:bodyPr/>
        <a:lstStyle/>
        <a:p>
          <a:endParaRPr lang="en-GB" noProof="0"/>
        </a:p>
      </dgm:t>
    </dgm:pt>
    <dgm:pt modelId="{E0FF36FB-CCB3-49E7-8528-5E9AC1D34A51}" type="sibTrans" cxnId="{0F157ED4-5AA2-4FC7-9909-9141621489FC}">
      <dgm:prSet/>
      <dgm:spPr/>
      <dgm:t>
        <a:bodyPr/>
        <a:lstStyle/>
        <a:p>
          <a:endParaRPr lang="nl-NL"/>
        </a:p>
      </dgm:t>
    </dgm:pt>
    <dgm:pt modelId="{BFEB498E-27F0-482E-B0C6-9AD5BD3F9BA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6B3E1FD6-5465-48B1-883A-E42E3C48A7A7}" type="parTrans" cxnId="{3C16E8BF-E274-431F-A8D0-C8A80E249DEB}">
      <dgm:prSet/>
      <dgm:spPr/>
      <dgm:t>
        <a:bodyPr/>
        <a:lstStyle/>
        <a:p>
          <a:endParaRPr lang="en-GB" noProof="0"/>
        </a:p>
      </dgm:t>
    </dgm:pt>
    <dgm:pt modelId="{7627355F-D653-44B9-9EDB-8EB79F447EE5}" type="sibTrans" cxnId="{3C16E8BF-E274-431F-A8D0-C8A80E249DEB}">
      <dgm:prSet/>
      <dgm:spPr/>
      <dgm:t>
        <a:bodyPr/>
        <a:lstStyle/>
        <a:p>
          <a:endParaRPr lang="nl-NL"/>
        </a:p>
      </dgm:t>
    </dgm:pt>
    <dgm:pt modelId="{3C08C4A5-97DB-4DCF-A920-5BFB665F3722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70D77D3C-01D9-495F-80B4-FB4E894A858D}" type="parTrans" cxnId="{BC42F19A-A286-4A57-9380-BB5DD1BF4F94}">
      <dgm:prSet/>
      <dgm:spPr/>
      <dgm:t>
        <a:bodyPr/>
        <a:lstStyle/>
        <a:p>
          <a:endParaRPr lang="en-GB" noProof="0"/>
        </a:p>
      </dgm:t>
    </dgm:pt>
    <dgm:pt modelId="{1BEA0093-83A4-4AB6-8F93-8486F63FAA2E}" type="sibTrans" cxnId="{BC42F19A-A286-4A57-9380-BB5DD1BF4F94}">
      <dgm:prSet/>
      <dgm:spPr/>
      <dgm:t>
        <a:bodyPr/>
        <a:lstStyle/>
        <a:p>
          <a:endParaRPr lang="nl-NL"/>
        </a:p>
      </dgm:t>
    </dgm:pt>
    <dgm:pt modelId="{EE64F89A-12BB-465A-AF54-B2A7F013C020}">
      <dgm:prSet phldrT="[Tekst]" custT="1"/>
      <dgm:spPr/>
      <dgm:t>
        <a:bodyPr/>
        <a:lstStyle/>
        <a:p>
          <a:r>
            <a:rPr lang="en-GB" sz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B03002DF-857D-46E4-849C-A7B86F859BC3}" type="parTrans" cxnId="{E8072CE2-EF8D-48F9-8BE2-99EBEF88F82B}">
      <dgm:prSet/>
      <dgm:spPr/>
      <dgm:t>
        <a:bodyPr/>
        <a:lstStyle/>
        <a:p>
          <a:endParaRPr lang="en-GB" noProof="0"/>
        </a:p>
      </dgm:t>
    </dgm:pt>
    <dgm:pt modelId="{25CCA653-0112-4A6A-A077-DA0F53A15ADB}" type="sibTrans" cxnId="{E8072CE2-EF8D-48F9-8BE2-99EBEF88F82B}">
      <dgm:prSet/>
      <dgm:spPr/>
      <dgm:t>
        <a:bodyPr/>
        <a:lstStyle/>
        <a:p>
          <a:endParaRPr lang="nl-NL"/>
        </a:p>
      </dgm:t>
    </dgm:pt>
    <dgm:pt modelId="{2BF721B8-5AE0-420F-B2CA-FBDE4A9678F7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headEnd/>
          <a:tailEnd/>
        </a:ln>
      </dgm:spPr>
      <dgm:t>
        <a:bodyPr spcFirstLastPara="0" vert="horz" wrap="square" lIns="142240" tIns="142240" rIns="142240" bIns="142240" numCol="1" spcCol="1270" anchor="ctr" anchorCtr="0"/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Roboto"/>
              <a:cs typeface="Roboto"/>
            </a:rPr>
            <a:t>VOC/VOB</a:t>
          </a:r>
        </a:p>
      </dgm:t>
    </dgm:pt>
    <dgm:pt modelId="{346769CE-B848-4B5D-9287-F5802C700DAF}" type="parTrans" cxnId="{D5E91AA3-16C0-4DD4-8DC0-028FBE388AB0}">
      <dgm:prSet/>
      <dgm:spPr/>
      <dgm:t>
        <a:bodyPr/>
        <a:lstStyle/>
        <a:p>
          <a:endParaRPr lang="nl-NL"/>
        </a:p>
      </dgm:t>
    </dgm:pt>
    <dgm:pt modelId="{678B1206-CECE-4D48-85E4-1FEBB28E235E}" type="sibTrans" cxnId="{D5E91AA3-16C0-4DD4-8DC0-028FBE388AB0}">
      <dgm:prSet/>
      <dgm:spPr/>
      <dgm:t>
        <a:bodyPr/>
        <a:lstStyle/>
        <a:p>
          <a:endParaRPr lang="nl-NL"/>
        </a:p>
      </dgm:t>
    </dgm:pt>
    <dgm:pt modelId="{C2810D41-AD21-4035-B13C-BCDA5854EDE5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3B31A6A9-6808-4D82-A493-4F903AB8CDAE}" type="sibTrans" cxnId="{8E5BFC50-5C25-4B49-91BE-D610B6579B57}">
      <dgm:prSet/>
      <dgm:spPr/>
      <dgm:t>
        <a:bodyPr/>
        <a:lstStyle/>
        <a:p>
          <a:endParaRPr lang="nl-NL"/>
        </a:p>
      </dgm:t>
    </dgm:pt>
    <dgm:pt modelId="{F17D4EA4-6D25-4BE2-9836-ED1AC040740F}" type="parTrans" cxnId="{8E5BFC50-5C25-4B49-91BE-D610B6579B57}">
      <dgm:prSet/>
      <dgm:spPr/>
      <dgm:t>
        <a:bodyPr/>
        <a:lstStyle/>
        <a:p>
          <a:endParaRPr lang="en-GB" noProof="0"/>
        </a:p>
      </dgm:t>
    </dgm:pt>
    <dgm:pt modelId="{D7D68BBD-821D-498E-B0AF-D501025571AE}">
      <dgm:prSet phldrT="[Tekst]" custT="1"/>
      <dgm:spPr/>
      <dgm:t>
        <a:bodyPr/>
        <a:lstStyle/>
        <a:p>
          <a:r>
            <a:rPr lang="en-GB" sz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F9C74BF3-8C15-47B5-BAE9-94893D3E8839}" type="sibTrans" cxnId="{1DCC51CA-D89C-4DB6-B3A8-F43F588213C1}">
      <dgm:prSet/>
      <dgm:spPr/>
      <dgm:t>
        <a:bodyPr/>
        <a:lstStyle/>
        <a:p>
          <a:endParaRPr lang="nl-NL"/>
        </a:p>
      </dgm:t>
    </dgm:pt>
    <dgm:pt modelId="{3F47A86D-2C77-48FE-A095-682E7622400F}" type="parTrans" cxnId="{1DCC51CA-D89C-4DB6-B3A8-F43F588213C1}">
      <dgm:prSet/>
      <dgm:spPr/>
      <dgm:t>
        <a:bodyPr/>
        <a:lstStyle/>
        <a:p>
          <a:endParaRPr lang="en-GB" noProof="0"/>
        </a:p>
      </dgm:t>
    </dgm:pt>
    <dgm:pt modelId="{8054CD55-2985-49DD-AC3F-B3A9863093B8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6690F6B4-6D9A-459C-A080-E57485D9743B}" type="sibTrans" cxnId="{2CED0D62-993F-4A88-9B4C-7966DA85C399}">
      <dgm:prSet/>
      <dgm:spPr/>
      <dgm:t>
        <a:bodyPr/>
        <a:lstStyle/>
        <a:p>
          <a:endParaRPr lang="nl-NL"/>
        </a:p>
      </dgm:t>
    </dgm:pt>
    <dgm:pt modelId="{0DF91308-A003-49EE-B533-DC2EBF08432F}" type="parTrans" cxnId="{2CED0D62-993F-4A88-9B4C-7966DA85C399}">
      <dgm:prSet/>
      <dgm:spPr/>
      <dgm:t>
        <a:bodyPr/>
        <a:lstStyle/>
        <a:p>
          <a:endParaRPr lang="en-GB" sz="1000" noProof="0"/>
        </a:p>
      </dgm:t>
    </dgm:pt>
    <dgm:pt modelId="{4F933DE2-FC57-4C1D-A38B-7ADEFB81B95C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B740910C-86C6-453F-96A6-5020BEE118C8}" type="sibTrans" cxnId="{C191EB7F-F37A-402F-BFB1-709666D7279A}">
      <dgm:prSet/>
      <dgm:spPr/>
      <dgm:t>
        <a:bodyPr/>
        <a:lstStyle/>
        <a:p>
          <a:endParaRPr lang="en-US"/>
        </a:p>
      </dgm:t>
    </dgm:pt>
    <dgm:pt modelId="{EB63AAE6-E13A-44C5-8526-9C06AEC9DE57}" type="parTrans" cxnId="{C191EB7F-F37A-402F-BFB1-709666D7279A}">
      <dgm:prSet/>
      <dgm:spPr/>
      <dgm:t>
        <a:bodyPr/>
        <a:lstStyle/>
        <a:p>
          <a:endParaRPr lang="en-US"/>
        </a:p>
      </dgm:t>
    </dgm:pt>
    <dgm:pt modelId="{B719A5C6-C98A-448F-BE16-9A30DD53A0C3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D397F9EE-4023-4E97-B470-4C4B67EB2185}" type="parTrans" cxnId="{E7C7D0A4-C916-4CB3-AD42-E690D3D55620}">
      <dgm:prSet/>
      <dgm:spPr/>
      <dgm:t>
        <a:bodyPr/>
        <a:lstStyle/>
        <a:p>
          <a:endParaRPr lang="nl-NL"/>
        </a:p>
      </dgm:t>
    </dgm:pt>
    <dgm:pt modelId="{B55299E4-F697-4851-B3A2-ADCD940415C9}" type="sibTrans" cxnId="{E7C7D0A4-C916-4CB3-AD42-E690D3D55620}">
      <dgm:prSet/>
      <dgm:spPr/>
      <dgm:t>
        <a:bodyPr/>
        <a:lstStyle/>
        <a:p>
          <a:endParaRPr lang="nl-NL"/>
        </a:p>
      </dgm:t>
    </dgm:pt>
    <dgm:pt modelId="{8620EE99-E329-4AE3-A35D-F35158D9D99E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4A8D6F98-E98F-4A30-A308-4F2308CF6ABD}" type="parTrans" cxnId="{483F1753-AD68-4C1B-925E-12CE915CBAAB}">
      <dgm:prSet/>
      <dgm:spPr/>
      <dgm:t>
        <a:bodyPr/>
        <a:lstStyle/>
        <a:p>
          <a:endParaRPr lang="nl-NL"/>
        </a:p>
      </dgm:t>
    </dgm:pt>
    <dgm:pt modelId="{05128581-1508-4A42-8495-D418A3208511}" type="sibTrans" cxnId="{483F1753-AD68-4C1B-925E-12CE915CBAAB}">
      <dgm:prSet/>
      <dgm:spPr/>
      <dgm:t>
        <a:bodyPr/>
        <a:lstStyle/>
        <a:p>
          <a:endParaRPr lang="nl-NL"/>
        </a:p>
      </dgm:t>
    </dgm:pt>
    <dgm:pt modelId="{66836451-B8D1-4ABB-819D-8A6FD5DD8F74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322D18F8-77F5-46C2-B18B-9AFE6F923AA4}" type="parTrans" cxnId="{C8605751-B1DC-4D62-99C0-CCB36D4A58F9}">
      <dgm:prSet/>
      <dgm:spPr/>
      <dgm:t>
        <a:bodyPr/>
        <a:lstStyle/>
        <a:p>
          <a:endParaRPr lang="nl-NL"/>
        </a:p>
      </dgm:t>
    </dgm:pt>
    <dgm:pt modelId="{BB347302-7785-4651-B71E-AA4715A85EBF}" type="sibTrans" cxnId="{C8605751-B1DC-4D62-99C0-CCB36D4A58F9}">
      <dgm:prSet/>
      <dgm:spPr/>
      <dgm:t>
        <a:bodyPr/>
        <a:lstStyle/>
        <a:p>
          <a:endParaRPr lang="nl-NL"/>
        </a:p>
      </dgm:t>
    </dgm:pt>
    <dgm:pt modelId="{EBFFEFDA-0B72-4964-BE2F-6DA1FEA9CB8C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4A88B6A5-10B9-48E6-8F90-B1C3AB785ECA}" type="parTrans" cxnId="{662AE818-7020-42A0-BF16-C1A123727231}">
      <dgm:prSet/>
      <dgm:spPr/>
      <dgm:t>
        <a:bodyPr/>
        <a:lstStyle/>
        <a:p>
          <a:endParaRPr lang="nl-NL"/>
        </a:p>
      </dgm:t>
    </dgm:pt>
    <dgm:pt modelId="{45B8328F-2630-4377-871F-841C7CBE8328}" type="sibTrans" cxnId="{662AE818-7020-42A0-BF16-C1A123727231}">
      <dgm:prSet/>
      <dgm:spPr/>
      <dgm:t>
        <a:bodyPr/>
        <a:lstStyle/>
        <a:p>
          <a:endParaRPr lang="nl-NL"/>
        </a:p>
      </dgm:t>
    </dgm:pt>
    <dgm:pt modelId="{339B4FF0-0EA1-4DBD-B597-F3548505C00B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B545E85B-8A24-4B61-A09E-7DFFBA560963}" type="parTrans" cxnId="{DB3A1F30-7516-47A0-8E1B-BDE39921ECFD}">
      <dgm:prSet/>
      <dgm:spPr/>
      <dgm:t>
        <a:bodyPr/>
        <a:lstStyle/>
        <a:p>
          <a:endParaRPr lang="nl-NL"/>
        </a:p>
      </dgm:t>
    </dgm:pt>
    <dgm:pt modelId="{74D7BE7D-895D-441C-A827-19BD6314D531}" type="sibTrans" cxnId="{DB3A1F30-7516-47A0-8E1B-BDE39921ECFD}">
      <dgm:prSet/>
      <dgm:spPr/>
      <dgm:t>
        <a:bodyPr/>
        <a:lstStyle/>
        <a:p>
          <a:endParaRPr lang="nl-NL"/>
        </a:p>
      </dgm:t>
    </dgm:pt>
    <dgm:pt modelId="{63B4DC89-FDA9-4EE9-BA71-F3F3D7AC628D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5BFD5BD2-BDA7-4468-9FC5-10889FC1F5B8}" type="parTrans" cxnId="{F1F8BD25-95FC-46DB-BCC2-D1DBD074F5B9}">
      <dgm:prSet/>
      <dgm:spPr/>
      <dgm:t>
        <a:bodyPr/>
        <a:lstStyle/>
        <a:p>
          <a:endParaRPr lang="nl-NL"/>
        </a:p>
      </dgm:t>
    </dgm:pt>
    <dgm:pt modelId="{3FD678DF-79B9-4DFE-91CF-0936BDA34401}" type="sibTrans" cxnId="{F1F8BD25-95FC-46DB-BCC2-D1DBD074F5B9}">
      <dgm:prSet/>
      <dgm:spPr/>
      <dgm:t>
        <a:bodyPr/>
        <a:lstStyle/>
        <a:p>
          <a:endParaRPr lang="nl-NL"/>
        </a:p>
      </dgm:t>
    </dgm:pt>
    <dgm:pt modelId="{C71DEB1A-A013-4FC9-B200-AB5AE35104E8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2BAA4ADA-08D4-4C72-8C52-A63546594D2D}" type="parTrans" cxnId="{33757066-0222-487B-9993-9CD7F31E1CE8}">
      <dgm:prSet/>
      <dgm:spPr/>
      <dgm:t>
        <a:bodyPr/>
        <a:lstStyle/>
        <a:p>
          <a:endParaRPr lang="nl-NL"/>
        </a:p>
      </dgm:t>
    </dgm:pt>
    <dgm:pt modelId="{813DE5B7-8E20-4AF9-B3D5-6901BB78F3E7}" type="sibTrans" cxnId="{33757066-0222-487B-9993-9CD7F31E1CE8}">
      <dgm:prSet/>
      <dgm:spPr/>
      <dgm:t>
        <a:bodyPr/>
        <a:lstStyle/>
        <a:p>
          <a:endParaRPr lang="nl-NL"/>
        </a:p>
      </dgm:t>
    </dgm:pt>
    <dgm:pt modelId="{85BA5F4A-B53E-49C5-A58D-0F7972246E46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C2E6F237-CD62-4F72-8D52-3A2862A9F6DC}" type="parTrans" cxnId="{29A6AFD7-F800-473D-BB2C-2B564C7FFC86}">
      <dgm:prSet/>
      <dgm:spPr/>
      <dgm:t>
        <a:bodyPr/>
        <a:lstStyle/>
        <a:p>
          <a:endParaRPr lang="nl-NL"/>
        </a:p>
      </dgm:t>
    </dgm:pt>
    <dgm:pt modelId="{82252210-7B04-4DFE-BD72-36963BB7B143}" type="sibTrans" cxnId="{29A6AFD7-F800-473D-BB2C-2B564C7FFC86}">
      <dgm:prSet/>
      <dgm:spPr/>
      <dgm:t>
        <a:bodyPr/>
        <a:lstStyle/>
        <a:p>
          <a:endParaRPr lang="nl-NL"/>
        </a:p>
      </dgm:t>
    </dgm:pt>
    <dgm:pt modelId="{DB2E3972-DC3F-48CD-BDF8-40D750A91846}">
      <dgm:prSet phldrT="[Tekst]" custT="1"/>
      <dgm:spPr/>
      <dgm:t>
        <a:bodyPr/>
        <a:lstStyle/>
        <a:p>
          <a:r>
            <a:rPr lang="en-GB" sz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gm:t>
    </dgm:pt>
    <dgm:pt modelId="{D69999B9-7DE3-471A-ACB9-240B6C5E1CCE}" type="parTrans" cxnId="{2B8476FF-65DF-4A8D-BB5B-CB6CCD2B8EB2}">
      <dgm:prSet/>
      <dgm:spPr/>
      <dgm:t>
        <a:bodyPr/>
        <a:lstStyle/>
        <a:p>
          <a:endParaRPr lang="nl-NL"/>
        </a:p>
      </dgm:t>
    </dgm:pt>
    <dgm:pt modelId="{ADFAD589-10F8-4B4A-9B7A-3FBD4BCD0175}" type="sibTrans" cxnId="{2B8476FF-65DF-4A8D-BB5B-CB6CCD2B8EB2}">
      <dgm:prSet/>
      <dgm:spPr/>
      <dgm:t>
        <a:bodyPr/>
        <a:lstStyle/>
        <a:p>
          <a:endParaRPr lang="nl-NL"/>
        </a:p>
      </dgm:t>
    </dgm:pt>
    <dgm:pt modelId="{D22970F1-3E60-4432-97AD-B73CCDF19390}" type="pres">
      <dgm:prSet presAssocID="{1CB0B04F-E3B6-4588-B3BE-C0141E77AFB9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03C9044-16BF-42E3-8687-AFC82C71E694}" type="pres">
      <dgm:prSet presAssocID="{1CB0B04F-E3B6-4588-B3BE-C0141E77AFB9}" presName="hierFlow" presStyleCnt="0"/>
      <dgm:spPr/>
    </dgm:pt>
    <dgm:pt modelId="{9CEF479D-C001-4691-AF18-C11C351929B8}" type="pres">
      <dgm:prSet presAssocID="{1CB0B04F-E3B6-4588-B3BE-C0141E77AFB9}" presName="firstBuf" presStyleCnt="0"/>
      <dgm:spPr/>
    </dgm:pt>
    <dgm:pt modelId="{5A52578C-ACBF-465F-8B68-B2AC0ED3CBA4}" type="pres">
      <dgm:prSet presAssocID="{1CB0B04F-E3B6-4588-B3BE-C0141E77AFB9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684CAD80-356D-40D1-BEE6-BDDFC7D061F8}" type="pres">
      <dgm:prSet presAssocID="{8A143A27-C262-4A98-8F98-0FAE34F12EE2}" presName="Name14" presStyleCnt="0"/>
      <dgm:spPr/>
    </dgm:pt>
    <dgm:pt modelId="{DF7B6735-86DB-4588-BAF2-76DCF77300F1}" type="pres">
      <dgm:prSet presAssocID="{8A143A27-C262-4A98-8F98-0FAE34F12EE2}" presName="level1Shape" presStyleLbl="node0" presStyleIdx="0" presStyleCnt="1" custScaleX="818644">
        <dgm:presLayoutVars>
          <dgm:chPref val="3"/>
        </dgm:presLayoutVars>
      </dgm:prSet>
      <dgm:spPr/>
    </dgm:pt>
    <dgm:pt modelId="{1A6CD735-579E-455D-9953-5A6DEC1D6FE4}" type="pres">
      <dgm:prSet presAssocID="{8A143A27-C262-4A98-8F98-0FAE34F12EE2}" presName="hierChild2" presStyleCnt="0"/>
      <dgm:spPr/>
    </dgm:pt>
    <dgm:pt modelId="{B712EFAF-932D-4FEE-BC92-EA0F7C065058}" type="pres">
      <dgm:prSet presAssocID="{C24849A3-2A94-441A-B42A-1D2FCBB52BA3}" presName="Name19" presStyleLbl="parChTrans1D2" presStyleIdx="0" presStyleCnt="2"/>
      <dgm:spPr/>
    </dgm:pt>
    <dgm:pt modelId="{F78BEA20-2FB9-4002-A0FB-B1C4380DDB72}" type="pres">
      <dgm:prSet presAssocID="{B789068E-F400-440D-83FA-12CC830C1F5A}" presName="Name21" presStyleCnt="0"/>
      <dgm:spPr/>
    </dgm:pt>
    <dgm:pt modelId="{573BDC04-6132-4C0E-8F85-5A58CA48F98B}" type="pres">
      <dgm:prSet presAssocID="{B789068E-F400-440D-83FA-12CC830C1F5A}" presName="level2Shape" presStyleLbl="node2" presStyleIdx="0" presStyleCnt="2" custScaleX="93598"/>
      <dgm:spPr/>
    </dgm:pt>
    <dgm:pt modelId="{4CB12732-0D77-4A53-9C1D-3B4E2E5E61E8}" type="pres">
      <dgm:prSet presAssocID="{B789068E-F400-440D-83FA-12CC830C1F5A}" presName="hierChild3" presStyleCnt="0"/>
      <dgm:spPr/>
    </dgm:pt>
    <dgm:pt modelId="{CC569C69-8C99-4F0B-AB5D-5A1457A9ACEA}" type="pres">
      <dgm:prSet presAssocID="{0DF91308-A003-49EE-B533-DC2EBF08432F}" presName="Name19" presStyleLbl="parChTrans1D3" presStyleIdx="0" presStyleCnt="3"/>
      <dgm:spPr/>
    </dgm:pt>
    <dgm:pt modelId="{AFFC95C4-DA73-421D-8E04-57B6D05BBA09}" type="pres">
      <dgm:prSet presAssocID="{8054CD55-2985-49DD-AC3F-B3A9863093B8}" presName="Name21" presStyleCnt="0"/>
      <dgm:spPr/>
    </dgm:pt>
    <dgm:pt modelId="{B1050FF7-4DB5-4B70-A280-3B78F833D038}" type="pres">
      <dgm:prSet presAssocID="{8054CD55-2985-49DD-AC3F-B3A9863093B8}" presName="level2Shape" presStyleLbl="node3" presStyleIdx="0" presStyleCnt="3" custScaleX="96329"/>
      <dgm:spPr/>
    </dgm:pt>
    <dgm:pt modelId="{4E7DC95C-56A1-4902-A0BB-28AA1FF3FC75}" type="pres">
      <dgm:prSet presAssocID="{8054CD55-2985-49DD-AC3F-B3A9863093B8}" presName="hierChild3" presStyleCnt="0"/>
      <dgm:spPr/>
    </dgm:pt>
    <dgm:pt modelId="{0FAC72B2-D592-49F8-9340-CD9A7ED30217}" type="pres">
      <dgm:prSet presAssocID="{3F47A86D-2C77-48FE-A095-682E7622400F}" presName="Name19" presStyleLbl="parChTrans1D4" presStyleIdx="0" presStyleCnt="16"/>
      <dgm:spPr/>
    </dgm:pt>
    <dgm:pt modelId="{2F43118E-2865-4B97-BE0B-C9061B5551FA}" type="pres">
      <dgm:prSet presAssocID="{D7D68BBD-821D-498E-B0AF-D501025571AE}" presName="Name21" presStyleCnt="0"/>
      <dgm:spPr/>
    </dgm:pt>
    <dgm:pt modelId="{41890C19-04B8-4855-BEFB-DDF7E5FF7EE6}" type="pres">
      <dgm:prSet presAssocID="{D7D68BBD-821D-498E-B0AF-D501025571AE}" presName="level2Shape" presStyleLbl="node4" presStyleIdx="0" presStyleCnt="16" custScaleX="96329"/>
      <dgm:spPr/>
    </dgm:pt>
    <dgm:pt modelId="{08EB023E-29A8-4AB3-937E-739595625826}" type="pres">
      <dgm:prSet presAssocID="{D7D68BBD-821D-498E-B0AF-D501025571AE}" presName="hierChild3" presStyleCnt="0"/>
      <dgm:spPr/>
    </dgm:pt>
    <dgm:pt modelId="{5A544C20-D779-4019-BBBC-2A05CBAF8D0F}" type="pres">
      <dgm:prSet presAssocID="{F17D4EA4-6D25-4BE2-9836-ED1AC040740F}" presName="Name19" presStyleLbl="parChTrans1D4" presStyleIdx="1" presStyleCnt="16"/>
      <dgm:spPr/>
    </dgm:pt>
    <dgm:pt modelId="{82CA88B1-643B-478F-9842-B02345D12266}" type="pres">
      <dgm:prSet presAssocID="{C2810D41-AD21-4035-B13C-BCDA5854EDE5}" presName="Name21" presStyleCnt="0"/>
      <dgm:spPr/>
    </dgm:pt>
    <dgm:pt modelId="{C75830DC-779C-4E20-91FA-801E5121EF49}" type="pres">
      <dgm:prSet presAssocID="{C2810D41-AD21-4035-B13C-BCDA5854EDE5}" presName="level2Shape" presStyleLbl="node4" presStyleIdx="1" presStyleCnt="16" custScaleX="96329"/>
      <dgm:spPr/>
    </dgm:pt>
    <dgm:pt modelId="{A36EF700-BF5D-444F-B410-6C105F94629D}" type="pres">
      <dgm:prSet presAssocID="{C2810D41-AD21-4035-B13C-BCDA5854EDE5}" presName="hierChild3" presStyleCnt="0"/>
      <dgm:spPr/>
    </dgm:pt>
    <dgm:pt modelId="{0AA83A6C-73AA-41F0-9B89-B570526ED3FC}" type="pres">
      <dgm:prSet presAssocID="{EB63AAE6-E13A-44C5-8526-9C06AEC9DE57}" presName="Name19" presStyleLbl="parChTrans1D4" presStyleIdx="2" presStyleCnt="16"/>
      <dgm:spPr/>
    </dgm:pt>
    <dgm:pt modelId="{FDAA870E-A29B-443C-B0AD-91022ACBDFE4}" type="pres">
      <dgm:prSet presAssocID="{4F933DE2-FC57-4C1D-A38B-7ADEFB81B95C}" presName="Name21" presStyleCnt="0"/>
      <dgm:spPr/>
    </dgm:pt>
    <dgm:pt modelId="{8D8ABD85-29AD-45CC-A91C-1A5BDE173414}" type="pres">
      <dgm:prSet presAssocID="{4F933DE2-FC57-4C1D-A38B-7ADEFB81B95C}" presName="level2Shape" presStyleLbl="node4" presStyleIdx="2" presStyleCnt="16"/>
      <dgm:spPr/>
    </dgm:pt>
    <dgm:pt modelId="{6A078806-DC76-4373-A9F0-B201059BF57E}" type="pres">
      <dgm:prSet presAssocID="{4F933DE2-FC57-4C1D-A38B-7ADEFB81B95C}" presName="hierChild3" presStyleCnt="0"/>
      <dgm:spPr/>
    </dgm:pt>
    <dgm:pt modelId="{3AD6A840-E761-4456-90F0-676272247C41}" type="pres">
      <dgm:prSet presAssocID="{F7035C8F-9D73-40E6-9038-692C66BCA2F4}" presName="Name19" presStyleLbl="parChTrans1D4" presStyleIdx="3" presStyleCnt="16"/>
      <dgm:spPr/>
    </dgm:pt>
    <dgm:pt modelId="{849F4944-201F-4C30-8FD4-97B8025BA1AF}" type="pres">
      <dgm:prSet presAssocID="{C28CA7F4-374E-42EB-87C8-D464DEB4DC05}" presName="Name21" presStyleCnt="0"/>
      <dgm:spPr/>
    </dgm:pt>
    <dgm:pt modelId="{FA054981-5577-4269-B24F-DA5E23134167}" type="pres">
      <dgm:prSet presAssocID="{C28CA7F4-374E-42EB-87C8-D464DEB4DC05}" presName="level2Shape" presStyleLbl="node4" presStyleIdx="3" presStyleCnt="16" custScaleX="96329"/>
      <dgm:spPr/>
    </dgm:pt>
    <dgm:pt modelId="{5FB6A915-DE57-4B8F-91E0-DD7A2090388F}" type="pres">
      <dgm:prSet presAssocID="{C28CA7F4-374E-42EB-87C8-D464DEB4DC05}" presName="hierChild3" presStyleCnt="0"/>
      <dgm:spPr/>
    </dgm:pt>
    <dgm:pt modelId="{469A5664-D54E-4E8E-92C4-945A9D6EAAC2}" type="pres">
      <dgm:prSet presAssocID="{07232AAA-65D5-4C27-A8BC-FC0B81DD1DDE}" presName="Name19" presStyleLbl="parChTrans1D2" presStyleIdx="1" presStyleCnt="2"/>
      <dgm:spPr/>
    </dgm:pt>
    <dgm:pt modelId="{41264868-F7F3-46AA-B8D6-EAE30ABE3B19}" type="pres">
      <dgm:prSet presAssocID="{7066CA43-A6D6-4553-AC1E-ED6BB71B2DD7}" presName="Name21" presStyleCnt="0"/>
      <dgm:spPr/>
    </dgm:pt>
    <dgm:pt modelId="{D065FF94-3F09-403D-AA1F-45C24F354ADB}" type="pres">
      <dgm:prSet presAssocID="{7066CA43-A6D6-4553-AC1E-ED6BB71B2DD7}" presName="level2Shape" presStyleLbl="node2" presStyleIdx="1" presStyleCnt="2" custScaleX="95401"/>
      <dgm:spPr/>
    </dgm:pt>
    <dgm:pt modelId="{9D4ABC76-D82B-44E5-9CEC-5429FA39FD7E}" type="pres">
      <dgm:prSet presAssocID="{7066CA43-A6D6-4553-AC1E-ED6BB71B2DD7}" presName="hierChild3" presStyleCnt="0"/>
      <dgm:spPr/>
    </dgm:pt>
    <dgm:pt modelId="{24713F27-FC50-4FA2-B0C3-9DBB51BEB488}" type="pres">
      <dgm:prSet presAssocID="{17FFBD63-990F-4C21-BDD8-2A33B596A3E4}" presName="Name19" presStyleLbl="parChTrans1D3" presStyleIdx="1" presStyleCnt="3"/>
      <dgm:spPr/>
    </dgm:pt>
    <dgm:pt modelId="{585A041F-ABB0-4601-8360-779211DB2A62}" type="pres">
      <dgm:prSet presAssocID="{AD5805C5-6F3E-4690-9850-DA00BA9E8272}" presName="Name21" presStyleCnt="0"/>
      <dgm:spPr/>
    </dgm:pt>
    <dgm:pt modelId="{47F3D3D9-C71A-41B1-A8BC-9E3CAF831101}" type="pres">
      <dgm:prSet presAssocID="{AD5805C5-6F3E-4690-9850-DA00BA9E8272}" presName="level2Shape" presStyleLbl="node3" presStyleIdx="1" presStyleCnt="3" custScaleX="95401"/>
      <dgm:spPr/>
    </dgm:pt>
    <dgm:pt modelId="{9377C26F-83BA-4563-899A-40009254A547}" type="pres">
      <dgm:prSet presAssocID="{AD5805C5-6F3E-4690-9850-DA00BA9E8272}" presName="hierChild3" presStyleCnt="0"/>
      <dgm:spPr/>
    </dgm:pt>
    <dgm:pt modelId="{76A3A4CE-4AAC-4E18-91DF-75C4CF1D7CD8}" type="pres">
      <dgm:prSet presAssocID="{9EBCBA25-7FF4-4B6A-AA5C-23C938AF4C0B}" presName="Name19" presStyleLbl="parChTrans1D4" presStyleIdx="4" presStyleCnt="16"/>
      <dgm:spPr/>
    </dgm:pt>
    <dgm:pt modelId="{BC28000A-0FE1-48F0-9B2E-7D7C378DBC34}" type="pres">
      <dgm:prSet presAssocID="{4AA21021-8DCE-453C-A8D3-84EBEC8FC9B5}" presName="Name21" presStyleCnt="0"/>
      <dgm:spPr/>
    </dgm:pt>
    <dgm:pt modelId="{B4F8C9A2-39B5-4C97-9788-CE3F12F23727}" type="pres">
      <dgm:prSet presAssocID="{4AA21021-8DCE-453C-A8D3-84EBEC8FC9B5}" presName="level2Shape" presStyleLbl="node4" presStyleIdx="4" presStyleCnt="16" custScaleX="95401"/>
      <dgm:spPr/>
    </dgm:pt>
    <dgm:pt modelId="{C4C6C5E0-B8FF-4D6A-ADDE-35616D3FDEF2}" type="pres">
      <dgm:prSet presAssocID="{4AA21021-8DCE-453C-A8D3-84EBEC8FC9B5}" presName="hierChild3" presStyleCnt="0"/>
      <dgm:spPr/>
    </dgm:pt>
    <dgm:pt modelId="{A4350C34-BE1A-4036-8626-72F46615D7A5}" type="pres">
      <dgm:prSet presAssocID="{6B3E1FD6-5465-48B1-883A-E42E3C48A7A7}" presName="Name19" presStyleLbl="parChTrans1D4" presStyleIdx="5" presStyleCnt="16"/>
      <dgm:spPr/>
    </dgm:pt>
    <dgm:pt modelId="{E8C04F02-D603-47B8-A260-CF3D488B8FCC}" type="pres">
      <dgm:prSet presAssocID="{BFEB498E-27F0-482E-B0C6-9AD5BD3F9BA2}" presName="Name21" presStyleCnt="0"/>
      <dgm:spPr/>
    </dgm:pt>
    <dgm:pt modelId="{D6E36F5E-F45F-47BC-BEB9-E4CB1ACBD817}" type="pres">
      <dgm:prSet presAssocID="{BFEB498E-27F0-482E-B0C6-9AD5BD3F9BA2}" presName="level2Shape" presStyleLbl="node4" presStyleIdx="5" presStyleCnt="16" custScaleX="95401"/>
      <dgm:spPr/>
    </dgm:pt>
    <dgm:pt modelId="{A927F0F9-77B1-4563-B040-5190AEF79D92}" type="pres">
      <dgm:prSet presAssocID="{BFEB498E-27F0-482E-B0C6-9AD5BD3F9BA2}" presName="hierChild3" presStyleCnt="0"/>
      <dgm:spPr/>
    </dgm:pt>
    <dgm:pt modelId="{B96C0542-7343-4754-A078-B86ED276D07A}" type="pres">
      <dgm:prSet presAssocID="{70D77D3C-01D9-495F-80B4-FB4E894A858D}" presName="Name19" presStyleLbl="parChTrans1D4" presStyleIdx="6" presStyleCnt="16"/>
      <dgm:spPr/>
    </dgm:pt>
    <dgm:pt modelId="{3B6F10D5-5CEA-4193-9E58-66226F65A4C1}" type="pres">
      <dgm:prSet presAssocID="{3C08C4A5-97DB-4DCF-A920-5BFB665F3722}" presName="Name21" presStyleCnt="0"/>
      <dgm:spPr/>
    </dgm:pt>
    <dgm:pt modelId="{B85593FF-FC3F-4F0E-9998-82C184D54A07}" type="pres">
      <dgm:prSet presAssocID="{3C08C4A5-97DB-4DCF-A920-5BFB665F3722}" presName="level2Shape" presStyleLbl="node4" presStyleIdx="6" presStyleCnt="16" custScaleX="95401"/>
      <dgm:spPr/>
    </dgm:pt>
    <dgm:pt modelId="{7EB15124-4E92-424F-9587-4E470D1C89CF}" type="pres">
      <dgm:prSet presAssocID="{3C08C4A5-97DB-4DCF-A920-5BFB665F3722}" presName="hierChild3" presStyleCnt="0"/>
      <dgm:spPr/>
    </dgm:pt>
    <dgm:pt modelId="{B9CD9588-E822-4D0E-8C2D-7BE8B5CF3931}" type="pres">
      <dgm:prSet presAssocID="{B03002DF-857D-46E4-849C-A7B86F859BC3}" presName="Name19" presStyleLbl="parChTrans1D4" presStyleIdx="7" presStyleCnt="16"/>
      <dgm:spPr/>
    </dgm:pt>
    <dgm:pt modelId="{CF4567F4-A2A4-4D63-A3C6-39DB3D6FCD0F}" type="pres">
      <dgm:prSet presAssocID="{EE64F89A-12BB-465A-AF54-B2A7F013C020}" presName="Name21" presStyleCnt="0"/>
      <dgm:spPr/>
    </dgm:pt>
    <dgm:pt modelId="{04E04FBA-AA75-4263-B8AB-4FA0CF54C5E8}" type="pres">
      <dgm:prSet presAssocID="{EE64F89A-12BB-465A-AF54-B2A7F013C020}" presName="level2Shape" presStyleLbl="node4" presStyleIdx="7" presStyleCnt="16"/>
      <dgm:spPr/>
    </dgm:pt>
    <dgm:pt modelId="{2A182679-4452-455B-B79F-7982A0DE676F}" type="pres">
      <dgm:prSet presAssocID="{EE64F89A-12BB-465A-AF54-B2A7F013C020}" presName="hierChild3" presStyleCnt="0"/>
      <dgm:spPr/>
    </dgm:pt>
    <dgm:pt modelId="{04EC7B63-2141-4D09-ADEC-F53BEF6E9DFD}" type="pres">
      <dgm:prSet presAssocID="{D397F9EE-4023-4E97-B470-4C4B67EB2185}" presName="Name19" presStyleLbl="parChTrans1D4" presStyleIdx="8" presStyleCnt="16"/>
      <dgm:spPr/>
    </dgm:pt>
    <dgm:pt modelId="{EF1F2C27-FAC8-4F35-B7B6-BEDC63BE1A21}" type="pres">
      <dgm:prSet presAssocID="{B719A5C6-C98A-448F-BE16-9A30DD53A0C3}" presName="Name21" presStyleCnt="0"/>
      <dgm:spPr/>
    </dgm:pt>
    <dgm:pt modelId="{FA1CEE4A-8EDB-4A4C-A31F-BDA6A87E36FA}" type="pres">
      <dgm:prSet presAssocID="{B719A5C6-C98A-448F-BE16-9A30DD53A0C3}" presName="level2Shape" presStyleLbl="node4" presStyleIdx="8" presStyleCnt="16" custScaleX="95401"/>
      <dgm:spPr/>
    </dgm:pt>
    <dgm:pt modelId="{722A8A9A-9AF1-460B-B4F3-90E8456E3820}" type="pres">
      <dgm:prSet presAssocID="{B719A5C6-C98A-448F-BE16-9A30DD53A0C3}" presName="hierChild3" presStyleCnt="0"/>
      <dgm:spPr/>
    </dgm:pt>
    <dgm:pt modelId="{6668BF7A-A0C3-4D8F-9B7F-2E2FD24F20C1}" type="pres">
      <dgm:prSet presAssocID="{322D18F8-77F5-46C2-B18B-9AFE6F923AA4}" presName="Name19" presStyleLbl="parChTrans1D4" presStyleIdx="9" presStyleCnt="16"/>
      <dgm:spPr/>
    </dgm:pt>
    <dgm:pt modelId="{2C12ABC8-1D61-46D8-9A41-4428513A3E40}" type="pres">
      <dgm:prSet presAssocID="{66836451-B8D1-4ABB-819D-8A6FD5DD8F74}" presName="Name21" presStyleCnt="0"/>
      <dgm:spPr/>
    </dgm:pt>
    <dgm:pt modelId="{DB292C5C-1655-4CB7-89FE-855326647A87}" type="pres">
      <dgm:prSet presAssocID="{66836451-B8D1-4ABB-819D-8A6FD5DD8F74}" presName="level2Shape" presStyleLbl="node4" presStyleIdx="9" presStyleCnt="16" custScaleX="95401"/>
      <dgm:spPr/>
    </dgm:pt>
    <dgm:pt modelId="{510366E4-2D62-4AD8-B55F-B2D4EFCDDCB8}" type="pres">
      <dgm:prSet presAssocID="{66836451-B8D1-4ABB-819D-8A6FD5DD8F74}" presName="hierChild3" presStyleCnt="0"/>
      <dgm:spPr/>
    </dgm:pt>
    <dgm:pt modelId="{B935279F-5F51-4D77-956C-E545CD69DBAD}" type="pres">
      <dgm:prSet presAssocID="{4A88B6A5-10B9-48E6-8F90-B1C3AB785ECA}" presName="Name19" presStyleLbl="parChTrans1D4" presStyleIdx="10" presStyleCnt="16"/>
      <dgm:spPr/>
    </dgm:pt>
    <dgm:pt modelId="{378DCF52-8843-4D63-A5EF-2FF27D1BFE24}" type="pres">
      <dgm:prSet presAssocID="{EBFFEFDA-0B72-4964-BE2F-6DA1FEA9CB8C}" presName="Name21" presStyleCnt="0"/>
      <dgm:spPr/>
    </dgm:pt>
    <dgm:pt modelId="{CBD03992-F119-4D8E-B5B7-7549689846AA}" type="pres">
      <dgm:prSet presAssocID="{EBFFEFDA-0B72-4964-BE2F-6DA1FEA9CB8C}" presName="level2Shape" presStyleLbl="node4" presStyleIdx="10" presStyleCnt="16" custScaleX="95401"/>
      <dgm:spPr/>
    </dgm:pt>
    <dgm:pt modelId="{00452AE1-45EE-4882-9CA1-19CD94D53353}" type="pres">
      <dgm:prSet presAssocID="{EBFFEFDA-0B72-4964-BE2F-6DA1FEA9CB8C}" presName="hierChild3" presStyleCnt="0"/>
      <dgm:spPr/>
    </dgm:pt>
    <dgm:pt modelId="{7CBF971D-5BA7-4276-B6F6-E7E15E796CCD}" type="pres">
      <dgm:prSet presAssocID="{B545E85B-8A24-4B61-A09E-7DFFBA560963}" presName="Name19" presStyleLbl="parChTrans1D4" presStyleIdx="11" presStyleCnt="16"/>
      <dgm:spPr/>
    </dgm:pt>
    <dgm:pt modelId="{D77A0D18-2644-4ACD-A19D-1485A5AF5C37}" type="pres">
      <dgm:prSet presAssocID="{339B4FF0-0EA1-4DBD-B597-F3548505C00B}" presName="Name21" presStyleCnt="0"/>
      <dgm:spPr/>
    </dgm:pt>
    <dgm:pt modelId="{1AA3EB80-96A6-46E8-87D5-5987B8F7B862}" type="pres">
      <dgm:prSet presAssocID="{339B4FF0-0EA1-4DBD-B597-F3548505C00B}" presName="level2Shape" presStyleLbl="node4" presStyleIdx="11" presStyleCnt="16" custScaleX="95401"/>
      <dgm:spPr/>
    </dgm:pt>
    <dgm:pt modelId="{D07620CB-3D29-443B-AC31-DCBC847783D4}" type="pres">
      <dgm:prSet presAssocID="{339B4FF0-0EA1-4DBD-B597-F3548505C00B}" presName="hierChild3" presStyleCnt="0"/>
      <dgm:spPr/>
    </dgm:pt>
    <dgm:pt modelId="{9DF94C25-14B7-4ECF-9A8F-978A9AD74D12}" type="pres">
      <dgm:prSet presAssocID="{4A8D6F98-E98F-4A30-A308-4F2308CF6ABD}" presName="Name19" presStyleLbl="parChTrans1D3" presStyleIdx="2" presStyleCnt="3"/>
      <dgm:spPr/>
    </dgm:pt>
    <dgm:pt modelId="{E5089A2F-0BAD-49F5-A1DC-66DAD3E0D5F4}" type="pres">
      <dgm:prSet presAssocID="{8620EE99-E329-4AE3-A35D-F35158D9D99E}" presName="Name21" presStyleCnt="0"/>
      <dgm:spPr/>
    </dgm:pt>
    <dgm:pt modelId="{C0AC5195-940E-40AA-B584-EC4F0D7A6910}" type="pres">
      <dgm:prSet presAssocID="{8620EE99-E329-4AE3-A35D-F35158D9D99E}" presName="level2Shape" presStyleLbl="node3" presStyleIdx="2" presStyleCnt="3" custScaleX="95401"/>
      <dgm:spPr/>
    </dgm:pt>
    <dgm:pt modelId="{F9CA4CB9-C7AC-4BCA-8B52-A17A2140310A}" type="pres">
      <dgm:prSet presAssocID="{8620EE99-E329-4AE3-A35D-F35158D9D99E}" presName="hierChild3" presStyleCnt="0"/>
      <dgm:spPr/>
    </dgm:pt>
    <dgm:pt modelId="{3B95945A-ACAA-4C1E-8AEB-5F812FFA4AD0}" type="pres">
      <dgm:prSet presAssocID="{5BFD5BD2-BDA7-4468-9FC5-10889FC1F5B8}" presName="Name19" presStyleLbl="parChTrans1D4" presStyleIdx="12" presStyleCnt="16"/>
      <dgm:spPr/>
    </dgm:pt>
    <dgm:pt modelId="{BF50A5AC-343C-4806-9F87-92F9705C9939}" type="pres">
      <dgm:prSet presAssocID="{63B4DC89-FDA9-4EE9-BA71-F3F3D7AC628D}" presName="Name21" presStyleCnt="0"/>
      <dgm:spPr/>
    </dgm:pt>
    <dgm:pt modelId="{CFE1B272-32A6-4C49-8BF4-A9E1C630352A}" type="pres">
      <dgm:prSet presAssocID="{63B4DC89-FDA9-4EE9-BA71-F3F3D7AC628D}" presName="level2Shape" presStyleLbl="node4" presStyleIdx="12" presStyleCnt="16" custScaleX="95401"/>
      <dgm:spPr/>
    </dgm:pt>
    <dgm:pt modelId="{E49CBB68-7FC5-4C42-AD39-8C68B55AD54A}" type="pres">
      <dgm:prSet presAssocID="{63B4DC89-FDA9-4EE9-BA71-F3F3D7AC628D}" presName="hierChild3" presStyleCnt="0"/>
      <dgm:spPr/>
    </dgm:pt>
    <dgm:pt modelId="{D2369DE5-0832-4B55-920F-642EE4CADF4B}" type="pres">
      <dgm:prSet presAssocID="{2BAA4ADA-08D4-4C72-8C52-A63546594D2D}" presName="Name19" presStyleLbl="parChTrans1D4" presStyleIdx="13" presStyleCnt="16"/>
      <dgm:spPr/>
    </dgm:pt>
    <dgm:pt modelId="{9D9F5D60-3921-48C4-9E5E-7C146CE6ED69}" type="pres">
      <dgm:prSet presAssocID="{C71DEB1A-A013-4FC9-B200-AB5AE35104E8}" presName="Name21" presStyleCnt="0"/>
      <dgm:spPr/>
    </dgm:pt>
    <dgm:pt modelId="{3CFF5690-349E-415E-B8B8-0D77C9D5CBE9}" type="pres">
      <dgm:prSet presAssocID="{C71DEB1A-A013-4FC9-B200-AB5AE35104E8}" presName="level2Shape" presStyleLbl="node4" presStyleIdx="13" presStyleCnt="16" custScaleX="95401"/>
      <dgm:spPr/>
    </dgm:pt>
    <dgm:pt modelId="{BCCDC9E1-F4FE-4546-8496-62F2AA6B4299}" type="pres">
      <dgm:prSet presAssocID="{C71DEB1A-A013-4FC9-B200-AB5AE35104E8}" presName="hierChild3" presStyleCnt="0"/>
      <dgm:spPr/>
    </dgm:pt>
    <dgm:pt modelId="{730A7397-F27D-4F90-8932-F752A494465C}" type="pres">
      <dgm:prSet presAssocID="{C2E6F237-CD62-4F72-8D52-3A2862A9F6DC}" presName="Name19" presStyleLbl="parChTrans1D4" presStyleIdx="14" presStyleCnt="16"/>
      <dgm:spPr/>
    </dgm:pt>
    <dgm:pt modelId="{D77E665C-D37C-4394-9DEE-2772747B31D5}" type="pres">
      <dgm:prSet presAssocID="{85BA5F4A-B53E-49C5-A58D-0F7972246E46}" presName="Name21" presStyleCnt="0"/>
      <dgm:spPr/>
    </dgm:pt>
    <dgm:pt modelId="{9CEB5592-56EF-4D7F-99CE-70EC6B61EA99}" type="pres">
      <dgm:prSet presAssocID="{85BA5F4A-B53E-49C5-A58D-0F7972246E46}" presName="level2Shape" presStyleLbl="node4" presStyleIdx="14" presStyleCnt="16" custScaleX="95401"/>
      <dgm:spPr/>
    </dgm:pt>
    <dgm:pt modelId="{EBEA8655-7D6C-481D-B140-01E3E3A4E4CE}" type="pres">
      <dgm:prSet presAssocID="{85BA5F4A-B53E-49C5-A58D-0F7972246E46}" presName="hierChild3" presStyleCnt="0"/>
      <dgm:spPr/>
    </dgm:pt>
    <dgm:pt modelId="{78D92691-B72F-4891-9192-083EF827738D}" type="pres">
      <dgm:prSet presAssocID="{D69999B9-7DE3-471A-ACB9-240B6C5E1CCE}" presName="Name19" presStyleLbl="parChTrans1D4" presStyleIdx="15" presStyleCnt="16"/>
      <dgm:spPr/>
    </dgm:pt>
    <dgm:pt modelId="{84A26589-DDE1-4587-94D0-E23FCB51DDC4}" type="pres">
      <dgm:prSet presAssocID="{DB2E3972-DC3F-48CD-BDF8-40D750A91846}" presName="Name21" presStyleCnt="0"/>
      <dgm:spPr/>
    </dgm:pt>
    <dgm:pt modelId="{4C7EC8E1-C31B-4A47-BF38-B98C20BC72A9}" type="pres">
      <dgm:prSet presAssocID="{DB2E3972-DC3F-48CD-BDF8-40D750A91846}" presName="level2Shape" presStyleLbl="node4" presStyleIdx="15" presStyleCnt="16" custScaleX="95401"/>
      <dgm:spPr/>
    </dgm:pt>
    <dgm:pt modelId="{0D7E78DC-9675-47A8-8E0D-7CA73096FA02}" type="pres">
      <dgm:prSet presAssocID="{DB2E3972-DC3F-48CD-BDF8-40D750A91846}" presName="hierChild3" presStyleCnt="0"/>
      <dgm:spPr/>
    </dgm:pt>
    <dgm:pt modelId="{9D7751F8-0BD9-4111-8D77-B1BD54B7C7FF}" type="pres">
      <dgm:prSet presAssocID="{1CB0B04F-E3B6-4588-B3BE-C0141E77AFB9}" presName="bgShapesFlow" presStyleCnt="0"/>
      <dgm:spPr/>
    </dgm:pt>
    <dgm:pt modelId="{FE2E18FA-445D-4682-A1D7-0F668EB50B5D}" type="pres">
      <dgm:prSet presAssocID="{2BF721B8-5AE0-420F-B2CA-FBDE4A9678F7}" presName="rectComp" presStyleCnt="0"/>
      <dgm:spPr/>
    </dgm:pt>
    <dgm:pt modelId="{C5851A8D-C378-4D6B-8D95-0A10541C7CAF}" type="pres">
      <dgm:prSet presAssocID="{2BF721B8-5AE0-420F-B2CA-FBDE4A9678F7}" presName="bgRect" presStyleLbl="bgShp" presStyleIdx="0" presStyleCnt="7" custLinFactNeighborX="-946" custLinFactNeighborY="1869"/>
      <dgm:spPr>
        <a:xfrm>
          <a:off x="0" y="35358"/>
          <a:ext cx="10520014" cy="604078"/>
        </a:xfrm>
        <a:prstGeom prst="roundRect">
          <a:avLst>
            <a:gd name="adj" fmla="val 10000"/>
          </a:avLst>
        </a:prstGeom>
      </dgm:spPr>
    </dgm:pt>
    <dgm:pt modelId="{4DC5AAED-19CE-44C0-93E4-64FE7E4E7BC4}" type="pres">
      <dgm:prSet presAssocID="{2BF721B8-5AE0-420F-B2CA-FBDE4A9678F7}" presName="bgRectTx" presStyleLbl="bgShp" presStyleIdx="0" presStyleCnt="7">
        <dgm:presLayoutVars>
          <dgm:bulletEnabled val="1"/>
        </dgm:presLayoutVars>
      </dgm:prSet>
      <dgm:spPr/>
    </dgm:pt>
    <dgm:pt modelId="{092855A3-0AF1-4C9F-AAAB-421679A5A0CA}" type="pres">
      <dgm:prSet presAssocID="{2BF721B8-5AE0-420F-B2CA-FBDE4A9678F7}" presName="spComp" presStyleCnt="0"/>
      <dgm:spPr/>
    </dgm:pt>
    <dgm:pt modelId="{58D54AFB-2D38-471B-8D00-8DEF8EFA3D30}" type="pres">
      <dgm:prSet presAssocID="{2BF721B8-5AE0-420F-B2CA-FBDE4A9678F7}" presName="vSp" presStyleCnt="0"/>
      <dgm:spPr/>
    </dgm:pt>
    <dgm:pt modelId="{CAFAA5C5-7FC3-48EA-B637-54B5A4DE62A5}" type="pres">
      <dgm:prSet presAssocID="{ABED34C1-0ED6-4EBE-916A-E0B31511229D}" presName="rectComp" presStyleCnt="0"/>
      <dgm:spPr/>
    </dgm:pt>
    <dgm:pt modelId="{4B7EA27C-4508-4529-8DB8-27DF994A5EC6}" type="pres">
      <dgm:prSet presAssocID="{ABED34C1-0ED6-4EBE-916A-E0B31511229D}" presName="bgRect" presStyleLbl="bgShp" presStyleIdx="1" presStyleCnt="7"/>
      <dgm:spPr>
        <a:xfrm>
          <a:off x="0" y="728826"/>
          <a:ext cx="10520014" cy="604078"/>
        </a:xfrm>
        <a:prstGeom prst="roundRect">
          <a:avLst>
            <a:gd name="adj" fmla="val 10000"/>
          </a:avLst>
        </a:prstGeom>
      </dgm:spPr>
    </dgm:pt>
    <dgm:pt modelId="{E09DFAC5-CF13-45A6-85E4-B8CD098A1525}" type="pres">
      <dgm:prSet presAssocID="{ABED34C1-0ED6-4EBE-916A-E0B31511229D}" presName="bgRectTx" presStyleLbl="bgShp" presStyleIdx="1" presStyleCnt="7">
        <dgm:presLayoutVars>
          <dgm:bulletEnabled val="1"/>
        </dgm:presLayoutVars>
      </dgm:prSet>
      <dgm:spPr/>
    </dgm:pt>
    <dgm:pt modelId="{984E34DE-04D6-411E-9C7E-35FAACA2C4A7}" type="pres">
      <dgm:prSet presAssocID="{ABED34C1-0ED6-4EBE-916A-E0B31511229D}" presName="spComp" presStyleCnt="0"/>
      <dgm:spPr/>
    </dgm:pt>
    <dgm:pt modelId="{60C357F4-8C6A-4B19-8EE7-B0BF0174EEF2}" type="pres">
      <dgm:prSet presAssocID="{ABED34C1-0ED6-4EBE-916A-E0B31511229D}" presName="vSp" presStyleCnt="0"/>
      <dgm:spPr/>
    </dgm:pt>
    <dgm:pt modelId="{ED1F24F8-1E82-4014-AE4C-4947527AE321}" type="pres">
      <dgm:prSet presAssocID="{7A6A8266-E8B4-4D42-B598-A8DE05B6DA2B}" presName="rectComp" presStyleCnt="0"/>
      <dgm:spPr/>
    </dgm:pt>
    <dgm:pt modelId="{4FF64BF8-8E35-4B8D-9A45-80E0B03A012D}" type="pres">
      <dgm:prSet presAssocID="{7A6A8266-E8B4-4D42-B598-A8DE05B6DA2B}" presName="bgRect" presStyleLbl="bgShp" presStyleIdx="2" presStyleCnt="7"/>
      <dgm:spPr>
        <a:xfrm>
          <a:off x="0" y="1433585"/>
          <a:ext cx="10520014" cy="604078"/>
        </a:xfrm>
        <a:prstGeom prst="roundRect">
          <a:avLst>
            <a:gd name="adj" fmla="val 10000"/>
          </a:avLst>
        </a:prstGeom>
      </dgm:spPr>
    </dgm:pt>
    <dgm:pt modelId="{64F489D7-E558-46F3-9D07-52543606F765}" type="pres">
      <dgm:prSet presAssocID="{7A6A8266-E8B4-4D42-B598-A8DE05B6DA2B}" presName="bgRectTx" presStyleLbl="bgShp" presStyleIdx="2" presStyleCnt="7">
        <dgm:presLayoutVars>
          <dgm:bulletEnabled val="1"/>
        </dgm:presLayoutVars>
      </dgm:prSet>
      <dgm:spPr/>
    </dgm:pt>
    <dgm:pt modelId="{A03DA4FB-0F81-414A-A80B-0B89CE2167BE}" type="pres">
      <dgm:prSet presAssocID="{7A6A8266-E8B4-4D42-B598-A8DE05B6DA2B}" presName="spComp" presStyleCnt="0"/>
      <dgm:spPr/>
    </dgm:pt>
    <dgm:pt modelId="{9CC93418-B54D-408F-8E97-956281EED264}" type="pres">
      <dgm:prSet presAssocID="{7A6A8266-E8B4-4D42-B598-A8DE05B6DA2B}" presName="vSp" presStyleCnt="0"/>
      <dgm:spPr/>
    </dgm:pt>
    <dgm:pt modelId="{77A29764-98EE-4CEB-96AD-9D11896C245A}" type="pres">
      <dgm:prSet presAssocID="{50AF9799-987B-4BA9-B85B-D2E25D539425}" presName="rectComp" presStyleCnt="0"/>
      <dgm:spPr/>
    </dgm:pt>
    <dgm:pt modelId="{F8AACCC9-7214-4094-BB7A-717B223C6EEA}" type="pres">
      <dgm:prSet presAssocID="{50AF9799-987B-4BA9-B85B-D2E25D539425}" presName="bgRect" presStyleLbl="bgShp" presStyleIdx="3" presStyleCnt="7"/>
      <dgm:spPr>
        <a:xfrm>
          <a:off x="0" y="2138344"/>
          <a:ext cx="10520014" cy="604078"/>
        </a:xfrm>
        <a:prstGeom prst="roundRect">
          <a:avLst>
            <a:gd name="adj" fmla="val 10000"/>
          </a:avLst>
        </a:prstGeom>
      </dgm:spPr>
    </dgm:pt>
    <dgm:pt modelId="{6DE1CB31-A587-4CD1-B12F-B14E6623C8B7}" type="pres">
      <dgm:prSet presAssocID="{50AF9799-987B-4BA9-B85B-D2E25D539425}" presName="bgRectTx" presStyleLbl="bgShp" presStyleIdx="3" presStyleCnt="7">
        <dgm:presLayoutVars>
          <dgm:bulletEnabled val="1"/>
        </dgm:presLayoutVars>
      </dgm:prSet>
      <dgm:spPr/>
    </dgm:pt>
    <dgm:pt modelId="{06A1042E-7288-483D-9840-8587C00A799F}" type="pres">
      <dgm:prSet presAssocID="{50AF9799-987B-4BA9-B85B-D2E25D539425}" presName="spComp" presStyleCnt="0"/>
      <dgm:spPr/>
    </dgm:pt>
    <dgm:pt modelId="{204DB185-AB40-4D69-8E20-20FB274CC3CD}" type="pres">
      <dgm:prSet presAssocID="{50AF9799-987B-4BA9-B85B-D2E25D539425}" presName="vSp" presStyleCnt="0"/>
      <dgm:spPr/>
    </dgm:pt>
    <dgm:pt modelId="{4E70D168-81DA-4AC4-ADB5-149415DB2704}" type="pres">
      <dgm:prSet presAssocID="{480CEA99-835A-4500-81D1-5A09015B77A8}" presName="rectComp" presStyleCnt="0"/>
      <dgm:spPr/>
    </dgm:pt>
    <dgm:pt modelId="{63759447-4E2F-4170-A407-8576DACA4E0B}" type="pres">
      <dgm:prSet presAssocID="{480CEA99-835A-4500-81D1-5A09015B77A8}" presName="bgRect" presStyleLbl="bgShp" presStyleIdx="4" presStyleCnt="7"/>
      <dgm:spPr>
        <a:xfrm>
          <a:off x="0" y="3146098"/>
          <a:ext cx="10722246" cy="668046"/>
        </a:xfrm>
        <a:prstGeom prst="roundRect">
          <a:avLst>
            <a:gd name="adj" fmla="val 10000"/>
          </a:avLst>
        </a:prstGeom>
      </dgm:spPr>
    </dgm:pt>
    <dgm:pt modelId="{58065542-F827-43E4-9606-A69521ED0E05}" type="pres">
      <dgm:prSet presAssocID="{480CEA99-835A-4500-81D1-5A09015B77A8}" presName="bgRectTx" presStyleLbl="bgShp" presStyleIdx="4" presStyleCnt="7">
        <dgm:presLayoutVars>
          <dgm:bulletEnabled val="1"/>
        </dgm:presLayoutVars>
      </dgm:prSet>
      <dgm:spPr/>
    </dgm:pt>
    <dgm:pt modelId="{65FD4674-7BC0-467B-8E86-6075B2FEAB47}" type="pres">
      <dgm:prSet presAssocID="{480CEA99-835A-4500-81D1-5A09015B77A8}" presName="spComp" presStyleCnt="0"/>
      <dgm:spPr/>
    </dgm:pt>
    <dgm:pt modelId="{7E0A4107-D1D9-43DE-BB82-51CBC58C4D82}" type="pres">
      <dgm:prSet presAssocID="{480CEA99-835A-4500-81D1-5A09015B77A8}" presName="vSp" presStyleCnt="0"/>
      <dgm:spPr/>
    </dgm:pt>
    <dgm:pt modelId="{9A32E47A-2388-4100-9574-2A41C41CFA4C}" type="pres">
      <dgm:prSet presAssocID="{19480856-70F6-4D95-B3A9-E0C7966510EB}" presName="rectComp" presStyleCnt="0"/>
      <dgm:spPr/>
    </dgm:pt>
    <dgm:pt modelId="{63158DC5-0F36-4603-A8BC-EC85ED1B66AF}" type="pres">
      <dgm:prSet presAssocID="{19480856-70F6-4D95-B3A9-E0C7966510EB}" presName="bgRect" presStyleLbl="bgShp" presStyleIdx="5" presStyleCnt="7"/>
      <dgm:spPr/>
    </dgm:pt>
    <dgm:pt modelId="{48EC3BF7-E67C-48AC-8353-90E56891CDE1}" type="pres">
      <dgm:prSet presAssocID="{19480856-70F6-4D95-B3A9-E0C7966510EB}" presName="bgRectTx" presStyleLbl="bgShp" presStyleIdx="5" presStyleCnt="7">
        <dgm:presLayoutVars>
          <dgm:bulletEnabled val="1"/>
        </dgm:presLayoutVars>
      </dgm:prSet>
      <dgm:spPr/>
    </dgm:pt>
    <dgm:pt modelId="{61A1F77B-BCFE-44D8-BB2E-3C477FC9A911}" type="pres">
      <dgm:prSet presAssocID="{19480856-70F6-4D95-B3A9-E0C7966510EB}" presName="spComp" presStyleCnt="0"/>
      <dgm:spPr/>
    </dgm:pt>
    <dgm:pt modelId="{3E1C6EDE-0F98-4FE9-A395-F5428FFC030E}" type="pres">
      <dgm:prSet presAssocID="{19480856-70F6-4D95-B3A9-E0C7966510EB}" presName="vSp" presStyleCnt="0"/>
      <dgm:spPr/>
    </dgm:pt>
    <dgm:pt modelId="{A7DD4430-A63E-438E-8451-5BE0EB2EAF9A}" type="pres">
      <dgm:prSet presAssocID="{AE566380-A174-4A01-A3BD-0ACC373944FA}" presName="rectComp" presStyleCnt="0"/>
      <dgm:spPr/>
    </dgm:pt>
    <dgm:pt modelId="{67E759AE-5C50-405C-9CAB-E0D4AAE98F2B}" type="pres">
      <dgm:prSet presAssocID="{AE566380-A174-4A01-A3BD-0ACC373944FA}" presName="bgRect" presStyleLbl="bgShp" presStyleIdx="6" presStyleCnt="7"/>
      <dgm:spPr/>
    </dgm:pt>
    <dgm:pt modelId="{C7EE67ED-8627-4B25-812E-905D90666E04}" type="pres">
      <dgm:prSet presAssocID="{AE566380-A174-4A01-A3BD-0ACC373944FA}" presName="bgRectTx" presStyleLbl="bgShp" presStyleIdx="6" presStyleCnt="7">
        <dgm:presLayoutVars>
          <dgm:bulletEnabled val="1"/>
        </dgm:presLayoutVars>
      </dgm:prSet>
      <dgm:spPr/>
    </dgm:pt>
  </dgm:ptLst>
  <dgm:cxnLst>
    <dgm:cxn modelId="{6E792003-9678-4EB7-BBB7-AB2409343FE7}" type="presOf" srcId="{C28CA7F4-374E-42EB-87C8-D464DEB4DC05}" destId="{FA054981-5577-4269-B24F-DA5E23134167}" srcOrd="0" destOrd="0" presId="urn:microsoft.com/office/officeart/2005/8/layout/hierarchy6"/>
    <dgm:cxn modelId="{581A6108-79E1-44A8-9738-EC4105A2DB31}" type="presOf" srcId="{ABED34C1-0ED6-4EBE-916A-E0B31511229D}" destId="{E09DFAC5-CF13-45A6-85E4-B8CD098A1525}" srcOrd="1" destOrd="0" presId="urn:microsoft.com/office/officeart/2005/8/layout/hierarchy6"/>
    <dgm:cxn modelId="{71752C0B-79D0-4E06-812C-3A0C53F26AB1}" type="presOf" srcId="{4A88B6A5-10B9-48E6-8F90-B1C3AB785ECA}" destId="{B935279F-5F51-4D77-956C-E545CD69DBAD}" srcOrd="0" destOrd="0" presId="urn:microsoft.com/office/officeart/2005/8/layout/hierarchy6"/>
    <dgm:cxn modelId="{D6074017-C489-4F36-9F4A-709E8FB68673}" type="presOf" srcId="{0DF91308-A003-49EE-B533-DC2EBF08432F}" destId="{CC569C69-8C99-4F0B-AB5D-5A1457A9ACEA}" srcOrd="0" destOrd="0" presId="urn:microsoft.com/office/officeart/2005/8/layout/hierarchy6"/>
    <dgm:cxn modelId="{662AE818-7020-42A0-BF16-C1A123727231}" srcId="{66836451-B8D1-4ABB-819D-8A6FD5DD8F74}" destId="{EBFFEFDA-0B72-4964-BE2F-6DA1FEA9CB8C}" srcOrd="0" destOrd="0" parTransId="{4A88B6A5-10B9-48E6-8F90-B1C3AB785ECA}" sibTransId="{45B8328F-2630-4377-871F-841C7CBE8328}"/>
    <dgm:cxn modelId="{0AF48F19-974A-43FE-BB7B-5142657B541D}" type="presOf" srcId="{B789068E-F400-440D-83FA-12CC830C1F5A}" destId="{573BDC04-6132-4C0E-8F85-5A58CA48F98B}" srcOrd="0" destOrd="0" presId="urn:microsoft.com/office/officeart/2005/8/layout/hierarchy6"/>
    <dgm:cxn modelId="{EE28D319-A270-473E-9DB7-4C0934BB7A95}" srcId="{8A143A27-C262-4A98-8F98-0FAE34F12EE2}" destId="{7066CA43-A6D6-4553-AC1E-ED6BB71B2DD7}" srcOrd="1" destOrd="0" parTransId="{07232AAA-65D5-4C27-A8BC-FC0B81DD1DDE}" sibTransId="{35EE3319-2DCD-4A0E-B130-1255E09E397E}"/>
    <dgm:cxn modelId="{9617E919-0E81-414A-8D40-62DCA21B0A32}" type="presOf" srcId="{C71DEB1A-A013-4FC9-B200-AB5AE35104E8}" destId="{3CFF5690-349E-415E-B8B8-0D77C9D5CBE9}" srcOrd="0" destOrd="0" presId="urn:microsoft.com/office/officeart/2005/8/layout/hierarchy6"/>
    <dgm:cxn modelId="{C64A8C1D-7C16-4D30-8169-CDBA7DF4A2DB}" type="presOf" srcId="{8054CD55-2985-49DD-AC3F-B3A9863093B8}" destId="{B1050FF7-4DB5-4B70-A280-3B78F833D038}" srcOrd="0" destOrd="0" presId="urn:microsoft.com/office/officeart/2005/8/layout/hierarchy6"/>
    <dgm:cxn modelId="{02424320-E9AB-4916-93DA-55C39E33FBC9}" type="presOf" srcId="{BFEB498E-27F0-482E-B0C6-9AD5BD3F9BA2}" destId="{D6E36F5E-F45F-47BC-BEB9-E4CB1ACBD817}" srcOrd="0" destOrd="0" presId="urn:microsoft.com/office/officeart/2005/8/layout/hierarchy6"/>
    <dgm:cxn modelId="{F1F8BD25-95FC-46DB-BCC2-D1DBD074F5B9}" srcId="{8620EE99-E329-4AE3-A35D-F35158D9D99E}" destId="{63B4DC89-FDA9-4EE9-BA71-F3F3D7AC628D}" srcOrd="0" destOrd="0" parTransId="{5BFD5BD2-BDA7-4468-9FC5-10889FC1F5B8}" sibTransId="{3FD678DF-79B9-4DFE-91CF-0936BDA34401}"/>
    <dgm:cxn modelId="{A4A4C027-551C-4494-8D44-14DF684218F4}" type="presOf" srcId="{3C08C4A5-97DB-4DCF-A920-5BFB665F3722}" destId="{B85593FF-FC3F-4F0E-9998-82C184D54A07}" srcOrd="0" destOrd="0" presId="urn:microsoft.com/office/officeart/2005/8/layout/hierarchy6"/>
    <dgm:cxn modelId="{DB3A1F30-7516-47A0-8E1B-BDE39921ECFD}" srcId="{EBFFEFDA-0B72-4964-BE2F-6DA1FEA9CB8C}" destId="{339B4FF0-0EA1-4DBD-B597-F3548505C00B}" srcOrd="0" destOrd="0" parTransId="{B545E85B-8A24-4B61-A09E-7DFFBA560963}" sibTransId="{74D7BE7D-895D-441C-A827-19BD6314D531}"/>
    <dgm:cxn modelId="{EC40533B-BF1E-4062-BD3D-14E0D01B204D}" srcId="{8A143A27-C262-4A98-8F98-0FAE34F12EE2}" destId="{B789068E-F400-440D-83FA-12CC830C1F5A}" srcOrd="0" destOrd="0" parTransId="{C24849A3-2A94-441A-B42A-1D2FCBB52BA3}" sibTransId="{34041EF2-EB47-4883-93A7-F400F257B5BB}"/>
    <dgm:cxn modelId="{0EF56D3B-D961-4AF7-A10E-61019837CEA4}" srcId="{1CB0B04F-E3B6-4588-B3BE-C0141E77AFB9}" destId="{8A143A27-C262-4A98-8F98-0FAE34F12EE2}" srcOrd="0" destOrd="0" parTransId="{81E3067A-E976-4677-9AC7-1010624B18AD}" sibTransId="{9DBF7F0B-0109-4005-AD12-B8FC0C247C20}"/>
    <dgm:cxn modelId="{D254F43F-A93F-4B14-81BB-ECBE58D6ED10}" srcId="{1CB0B04F-E3B6-4588-B3BE-C0141E77AFB9}" destId="{7A6A8266-E8B4-4D42-B598-A8DE05B6DA2B}" srcOrd="3" destOrd="0" parTransId="{BD94E963-99BA-43CA-AD11-6CB0BFDB8DA2}" sibTransId="{2DB42DCC-184D-40B8-8951-1D849FEFA6DF}"/>
    <dgm:cxn modelId="{06EDC041-1B45-4D92-886C-B0E2F77EA8D5}" type="presOf" srcId="{63B4DC89-FDA9-4EE9-BA71-F3F3D7AC628D}" destId="{CFE1B272-32A6-4C49-8BF4-A9E1C630352A}" srcOrd="0" destOrd="0" presId="urn:microsoft.com/office/officeart/2005/8/layout/hierarchy6"/>
    <dgm:cxn modelId="{155A3944-2AC0-41AF-8A0D-6B41E567A9AF}" type="presOf" srcId="{50AF9799-987B-4BA9-B85B-D2E25D539425}" destId="{6DE1CB31-A587-4CD1-B12F-B14E6623C8B7}" srcOrd="1" destOrd="0" presId="urn:microsoft.com/office/officeart/2005/8/layout/hierarchy6"/>
    <dgm:cxn modelId="{4B37F445-B3D4-4E62-A307-8D36A49C1493}" type="presOf" srcId="{D69999B9-7DE3-471A-ACB9-240B6C5E1CCE}" destId="{78D92691-B72F-4891-9192-083EF827738D}" srcOrd="0" destOrd="0" presId="urn:microsoft.com/office/officeart/2005/8/layout/hierarchy6"/>
    <dgm:cxn modelId="{45EA534D-973D-4957-B366-7B05F6B8DA5C}" type="presOf" srcId="{2BF721B8-5AE0-420F-B2CA-FBDE4A9678F7}" destId="{C5851A8D-C378-4D6B-8D95-0A10541C7CAF}" srcOrd="0" destOrd="0" presId="urn:microsoft.com/office/officeart/2005/8/layout/hierarchy6"/>
    <dgm:cxn modelId="{BD25474E-4906-4966-AD01-A23D88E49020}" srcId="{1CB0B04F-E3B6-4588-B3BE-C0141E77AFB9}" destId="{480CEA99-835A-4500-81D1-5A09015B77A8}" srcOrd="5" destOrd="0" parTransId="{F6218D8A-4B53-4121-8814-111D164311D2}" sibTransId="{10C92F9A-4F00-44B1-82D9-A62A141DE6AA}"/>
    <dgm:cxn modelId="{E3901E50-8E70-43D5-844F-1580C7428116}" type="presOf" srcId="{AE566380-A174-4A01-A3BD-0ACC373944FA}" destId="{C7EE67ED-8627-4B25-812E-905D90666E04}" srcOrd="1" destOrd="0" presId="urn:microsoft.com/office/officeart/2005/8/layout/hierarchy6"/>
    <dgm:cxn modelId="{8E5BFC50-5C25-4B49-91BE-D610B6579B57}" srcId="{D7D68BBD-821D-498E-B0AF-D501025571AE}" destId="{C2810D41-AD21-4035-B13C-BCDA5854EDE5}" srcOrd="0" destOrd="0" parTransId="{F17D4EA4-6D25-4BE2-9836-ED1AC040740F}" sibTransId="{3B31A6A9-6808-4D82-A493-4F903AB8CDAE}"/>
    <dgm:cxn modelId="{C8605751-B1DC-4D62-99C0-CCB36D4A58F9}" srcId="{B719A5C6-C98A-448F-BE16-9A30DD53A0C3}" destId="{66836451-B8D1-4ABB-819D-8A6FD5DD8F74}" srcOrd="0" destOrd="0" parTransId="{322D18F8-77F5-46C2-B18B-9AFE6F923AA4}" sibTransId="{BB347302-7785-4651-B71E-AA4715A85EBF}"/>
    <dgm:cxn modelId="{483F1753-AD68-4C1B-925E-12CE915CBAAB}" srcId="{7066CA43-A6D6-4553-AC1E-ED6BB71B2DD7}" destId="{8620EE99-E329-4AE3-A35D-F35158D9D99E}" srcOrd="1" destOrd="0" parTransId="{4A8D6F98-E98F-4A30-A308-4F2308CF6ABD}" sibTransId="{05128581-1508-4A42-8495-D418A3208511}"/>
    <dgm:cxn modelId="{C55F2253-5EF4-4E74-BEB8-6A45608D6189}" type="presOf" srcId="{F7035C8F-9D73-40E6-9038-692C66BCA2F4}" destId="{3AD6A840-E761-4456-90F0-676272247C41}" srcOrd="0" destOrd="0" presId="urn:microsoft.com/office/officeart/2005/8/layout/hierarchy6"/>
    <dgm:cxn modelId="{5C5E7A56-5B85-4BC6-9AF8-F27541697F53}" type="presOf" srcId="{322D18F8-77F5-46C2-B18B-9AFE6F923AA4}" destId="{6668BF7A-A0C3-4D8F-9B7F-2E2FD24F20C1}" srcOrd="0" destOrd="0" presId="urn:microsoft.com/office/officeart/2005/8/layout/hierarchy6"/>
    <dgm:cxn modelId="{66EDBA58-A6FB-4DD5-8BE5-999A2A5D73BE}" type="presOf" srcId="{7066CA43-A6D6-4553-AC1E-ED6BB71B2DD7}" destId="{D065FF94-3F09-403D-AA1F-45C24F354ADB}" srcOrd="0" destOrd="0" presId="urn:microsoft.com/office/officeart/2005/8/layout/hierarchy6"/>
    <dgm:cxn modelId="{B89A975E-365A-4B5A-9D63-B1824CCDBE09}" type="presOf" srcId="{19480856-70F6-4D95-B3A9-E0C7966510EB}" destId="{48EC3BF7-E67C-48AC-8353-90E56891CDE1}" srcOrd="1" destOrd="0" presId="urn:microsoft.com/office/officeart/2005/8/layout/hierarchy6"/>
    <dgm:cxn modelId="{E2405E60-CC92-4A8F-BD75-43DBEAEBF658}" srcId="{4F933DE2-FC57-4C1D-A38B-7ADEFB81B95C}" destId="{C28CA7F4-374E-42EB-87C8-D464DEB4DC05}" srcOrd="0" destOrd="0" parTransId="{F7035C8F-9D73-40E6-9038-692C66BCA2F4}" sibTransId="{0054089A-01A4-4F39-96FA-B7FC95F30CA5}"/>
    <dgm:cxn modelId="{2CED0D62-993F-4A88-9B4C-7966DA85C399}" srcId="{B789068E-F400-440D-83FA-12CC830C1F5A}" destId="{8054CD55-2985-49DD-AC3F-B3A9863093B8}" srcOrd="0" destOrd="0" parTransId="{0DF91308-A003-49EE-B533-DC2EBF08432F}" sibTransId="{6690F6B4-6D9A-459C-A080-E57485D9743B}"/>
    <dgm:cxn modelId="{5FBDF964-4877-4692-A68C-F7A1968F42F4}" type="presOf" srcId="{7A6A8266-E8B4-4D42-B598-A8DE05B6DA2B}" destId="{64F489D7-E558-46F3-9D07-52543606F765}" srcOrd="1" destOrd="0" presId="urn:microsoft.com/office/officeart/2005/8/layout/hierarchy6"/>
    <dgm:cxn modelId="{33757066-0222-487B-9993-9CD7F31E1CE8}" srcId="{63B4DC89-FDA9-4EE9-BA71-F3F3D7AC628D}" destId="{C71DEB1A-A013-4FC9-B200-AB5AE35104E8}" srcOrd="0" destOrd="0" parTransId="{2BAA4ADA-08D4-4C72-8C52-A63546594D2D}" sibTransId="{813DE5B7-8E20-4AF9-B3D5-6901BB78F3E7}"/>
    <dgm:cxn modelId="{4B836F69-FB5C-4932-86F6-19402AAC9059}" type="presOf" srcId="{5BFD5BD2-BDA7-4468-9FC5-10889FC1F5B8}" destId="{3B95945A-ACAA-4C1E-8AEB-5F812FFA4AD0}" srcOrd="0" destOrd="0" presId="urn:microsoft.com/office/officeart/2005/8/layout/hierarchy6"/>
    <dgm:cxn modelId="{250B5A6C-0AFF-4D86-9F2C-D09F71D60C0F}" type="presOf" srcId="{339B4FF0-0EA1-4DBD-B597-F3548505C00B}" destId="{1AA3EB80-96A6-46E8-87D5-5987B8F7B862}" srcOrd="0" destOrd="0" presId="urn:microsoft.com/office/officeart/2005/8/layout/hierarchy6"/>
    <dgm:cxn modelId="{F7A07A6C-2AB2-419E-8728-64678690E6B7}" type="presOf" srcId="{8A143A27-C262-4A98-8F98-0FAE34F12EE2}" destId="{DF7B6735-86DB-4588-BAF2-76DCF77300F1}" srcOrd="0" destOrd="0" presId="urn:microsoft.com/office/officeart/2005/8/layout/hierarchy6"/>
    <dgm:cxn modelId="{851FFB6C-4C62-4E49-B0EE-65B5F28DF9CF}" type="presOf" srcId="{07232AAA-65D5-4C27-A8BC-FC0B81DD1DDE}" destId="{469A5664-D54E-4E8E-92C4-945A9D6EAAC2}" srcOrd="0" destOrd="0" presId="urn:microsoft.com/office/officeart/2005/8/layout/hierarchy6"/>
    <dgm:cxn modelId="{4CDC486D-C4B4-4009-9387-EDEB1F5825D5}" type="presOf" srcId="{2BF721B8-5AE0-420F-B2CA-FBDE4A9678F7}" destId="{4DC5AAED-19CE-44C0-93E4-64FE7E4E7BC4}" srcOrd="1" destOrd="0" presId="urn:microsoft.com/office/officeart/2005/8/layout/hierarchy6"/>
    <dgm:cxn modelId="{F2551173-C757-4B08-8804-74CC1AA18E56}" srcId="{1CB0B04F-E3B6-4588-B3BE-C0141E77AFB9}" destId="{19480856-70F6-4D95-B3A9-E0C7966510EB}" srcOrd="6" destOrd="0" parTransId="{2CD8AC36-4191-4034-9A04-8674F52FA176}" sibTransId="{74B34A45-FF84-4603-BE46-001BE8440545}"/>
    <dgm:cxn modelId="{B64D8D73-7CD1-4E27-8488-96EB0E83C8DB}" type="presOf" srcId="{19480856-70F6-4D95-B3A9-E0C7966510EB}" destId="{63158DC5-0F36-4603-A8BC-EC85ED1B66AF}" srcOrd="0" destOrd="0" presId="urn:microsoft.com/office/officeart/2005/8/layout/hierarchy6"/>
    <dgm:cxn modelId="{D2D3EA7A-B034-474C-8533-561879196C9D}" type="presOf" srcId="{F17D4EA4-6D25-4BE2-9836-ED1AC040740F}" destId="{5A544C20-D779-4019-BBBC-2A05CBAF8D0F}" srcOrd="0" destOrd="0" presId="urn:microsoft.com/office/officeart/2005/8/layout/hierarchy6"/>
    <dgm:cxn modelId="{25B0007D-9024-448A-A792-3744ADE256D8}" type="presOf" srcId="{4A8D6F98-E98F-4A30-A308-4F2308CF6ABD}" destId="{9DF94C25-14B7-4ECF-9A8F-978A9AD74D12}" srcOrd="0" destOrd="0" presId="urn:microsoft.com/office/officeart/2005/8/layout/hierarchy6"/>
    <dgm:cxn modelId="{C191EB7F-F37A-402F-BFB1-709666D7279A}" srcId="{C2810D41-AD21-4035-B13C-BCDA5854EDE5}" destId="{4F933DE2-FC57-4C1D-A38B-7ADEFB81B95C}" srcOrd="0" destOrd="0" parTransId="{EB63AAE6-E13A-44C5-8526-9C06AEC9DE57}" sibTransId="{B740910C-86C6-453F-96A6-5020BEE118C8}"/>
    <dgm:cxn modelId="{1E603984-068F-432B-AB38-00248C06E81C}" type="presOf" srcId="{D7D68BBD-821D-498E-B0AF-D501025571AE}" destId="{41890C19-04B8-4855-BEFB-DDF7E5FF7EE6}" srcOrd="0" destOrd="0" presId="urn:microsoft.com/office/officeart/2005/8/layout/hierarchy6"/>
    <dgm:cxn modelId="{0935F696-8823-4AAC-9885-8F17EFEB8482}" type="presOf" srcId="{ABED34C1-0ED6-4EBE-916A-E0B31511229D}" destId="{4B7EA27C-4508-4529-8DB8-27DF994A5EC6}" srcOrd="0" destOrd="0" presId="urn:microsoft.com/office/officeart/2005/8/layout/hierarchy6"/>
    <dgm:cxn modelId="{3B2A9A98-36AB-4729-A0EA-136F9D51C58A}" type="presOf" srcId="{EE64F89A-12BB-465A-AF54-B2A7F013C020}" destId="{04E04FBA-AA75-4263-B8AB-4FA0CF54C5E8}" srcOrd="0" destOrd="0" presId="urn:microsoft.com/office/officeart/2005/8/layout/hierarchy6"/>
    <dgm:cxn modelId="{BC42F19A-A286-4A57-9380-BB5DD1BF4F94}" srcId="{BFEB498E-27F0-482E-B0C6-9AD5BD3F9BA2}" destId="{3C08C4A5-97DB-4DCF-A920-5BFB665F3722}" srcOrd="0" destOrd="0" parTransId="{70D77D3C-01D9-495F-80B4-FB4E894A858D}" sibTransId="{1BEA0093-83A4-4AB6-8F93-8486F63FAA2E}"/>
    <dgm:cxn modelId="{18026F9D-5EA6-402F-93FD-044F12E39CDA}" type="presOf" srcId="{EBFFEFDA-0B72-4964-BE2F-6DA1FEA9CB8C}" destId="{CBD03992-F119-4D8E-B5B7-7549689846AA}" srcOrd="0" destOrd="0" presId="urn:microsoft.com/office/officeart/2005/8/layout/hierarchy6"/>
    <dgm:cxn modelId="{E32C539F-61A4-40C6-9915-32203EA6ABF8}" type="presOf" srcId="{6B3E1FD6-5465-48B1-883A-E42E3C48A7A7}" destId="{A4350C34-BE1A-4036-8626-72F46615D7A5}" srcOrd="0" destOrd="0" presId="urn:microsoft.com/office/officeart/2005/8/layout/hierarchy6"/>
    <dgm:cxn modelId="{B584999F-832B-4FE5-BEEA-7E8176200EF2}" type="presOf" srcId="{AE566380-A174-4A01-A3BD-0ACC373944FA}" destId="{67E759AE-5C50-405C-9CAB-E0D4AAE98F2B}" srcOrd="0" destOrd="0" presId="urn:microsoft.com/office/officeart/2005/8/layout/hierarchy6"/>
    <dgm:cxn modelId="{D5E91AA3-16C0-4DD4-8DC0-028FBE388AB0}" srcId="{1CB0B04F-E3B6-4588-B3BE-C0141E77AFB9}" destId="{2BF721B8-5AE0-420F-B2CA-FBDE4A9678F7}" srcOrd="1" destOrd="0" parTransId="{346769CE-B848-4B5D-9287-F5802C700DAF}" sibTransId="{678B1206-CECE-4D48-85E4-1FEBB28E235E}"/>
    <dgm:cxn modelId="{E7C7D0A4-C916-4CB3-AD42-E690D3D55620}" srcId="{AD5805C5-6F3E-4690-9850-DA00BA9E8272}" destId="{B719A5C6-C98A-448F-BE16-9A30DD53A0C3}" srcOrd="1" destOrd="0" parTransId="{D397F9EE-4023-4E97-B470-4C4B67EB2185}" sibTransId="{B55299E4-F697-4851-B3A2-ADCD940415C9}"/>
    <dgm:cxn modelId="{601774A9-E864-4480-97B4-FDA5561B0019}" type="presOf" srcId="{50AF9799-987B-4BA9-B85B-D2E25D539425}" destId="{F8AACCC9-7214-4094-BB7A-717B223C6EEA}" srcOrd="0" destOrd="0" presId="urn:microsoft.com/office/officeart/2005/8/layout/hierarchy6"/>
    <dgm:cxn modelId="{EB4051AC-71BD-4C7E-B80E-B290C65BC32B}" type="presOf" srcId="{EB63AAE6-E13A-44C5-8526-9C06AEC9DE57}" destId="{0AA83A6C-73AA-41F0-9B89-B570526ED3FC}" srcOrd="0" destOrd="0" presId="urn:microsoft.com/office/officeart/2005/8/layout/hierarchy6"/>
    <dgm:cxn modelId="{789AF8AC-DCF5-4D60-A787-C0A22857643C}" type="presOf" srcId="{2BAA4ADA-08D4-4C72-8C52-A63546594D2D}" destId="{D2369DE5-0832-4B55-920F-642EE4CADF4B}" srcOrd="0" destOrd="0" presId="urn:microsoft.com/office/officeart/2005/8/layout/hierarchy6"/>
    <dgm:cxn modelId="{E77137AE-277A-477A-A798-111B74FD19B0}" type="presOf" srcId="{7A6A8266-E8B4-4D42-B598-A8DE05B6DA2B}" destId="{4FF64BF8-8E35-4B8D-9A45-80E0B03A012D}" srcOrd="0" destOrd="0" presId="urn:microsoft.com/office/officeart/2005/8/layout/hierarchy6"/>
    <dgm:cxn modelId="{69FE4DAE-376A-4175-99E1-C7A311462C81}" type="presOf" srcId="{C2810D41-AD21-4035-B13C-BCDA5854EDE5}" destId="{C75830DC-779C-4E20-91FA-801E5121EF49}" srcOrd="0" destOrd="0" presId="urn:microsoft.com/office/officeart/2005/8/layout/hierarchy6"/>
    <dgm:cxn modelId="{981CA1AE-B21E-4AB1-A2DA-78DACD128B2F}" type="presOf" srcId="{66836451-B8D1-4ABB-819D-8A6FD5DD8F74}" destId="{DB292C5C-1655-4CB7-89FE-855326647A87}" srcOrd="0" destOrd="0" presId="urn:microsoft.com/office/officeart/2005/8/layout/hierarchy6"/>
    <dgm:cxn modelId="{D2995ABB-D8DA-45FF-BB5B-105413AA6D51}" type="presOf" srcId="{4F933DE2-FC57-4C1D-A38B-7ADEFB81B95C}" destId="{8D8ABD85-29AD-45CC-A91C-1A5BDE173414}" srcOrd="0" destOrd="0" presId="urn:microsoft.com/office/officeart/2005/8/layout/hierarchy6"/>
    <dgm:cxn modelId="{3C16E8BF-E274-431F-A8D0-C8A80E249DEB}" srcId="{4AA21021-8DCE-453C-A8D3-84EBEC8FC9B5}" destId="{BFEB498E-27F0-482E-B0C6-9AD5BD3F9BA2}" srcOrd="0" destOrd="0" parTransId="{6B3E1FD6-5465-48B1-883A-E42E3C48A7A7}" sibTransId="{7627355F-D653-44B9-9EDB-8EB79F447EE5}"/>
    <dgm:cxn modelId="{B24533C2-FFBB-4B8A-9960-CE5C910121A6}" srcId="{1CB0B04F-E3B6-4588-B3BE-C0141E77AFB9}" destId="{ABED34C1-0ED6-4EBE-916A-E0B31511229D}" srcOrd="2" destOrd="0" parTransId="{92DCEE6E-F92C-471D-B49C-49565A0AD8AF}" sibTransId="{1E382575-6B71-4D11-BF58-4F213DEDFDA7}"/>
    <dgm:cxn modelId="{0A727BC5-7FE0-4A11-8347-7973109714AF}" type="presOf" srcId="{AD5805C5-6F3E-4690-9850-DA00BA9E8272}" destId="{47F3D3D9-C71A-41B1-A8BC-9E3CAF831101}" srcOrd="0" destOrd="0" presId="urn:microsoft.com/office/officeart/2005/8/layout/hierarchy6"/>
    <dgm:cxn modelId="{53BFD4C5-3891-4CC3-BE79-88C24846EA48}" srcId="{1CB0B04F-E3B6-4588-B3BE-C0141E77AFB9}" destId="{50AF9799-987B-4BA9-B85B-D2E25D539425}" srcOrd="4" destOrd="0" parTransId="{61B8DED2-A26C-47A5-B0C0-C90FE87C8266}" sibTransId="{258954E7-96A9-4328-AF64-BF20CD1BBC85}"/>
    <dgm:cxn modelId="{905EE1C5-B99F-4704-A4A3-067582E06ED7}" type="presOf" srcId="{4AA21021-8DCE-453C-A8D3-84EBEC8FC9B5}" destId="{B4F8C9A2-39B5-4C97-9788-CE3F12F23727}" srcOrd="0" destOrd="0" presId="urn:microsoft.com/office/officeart/2005/8/layout/hierarchy6"/>
    <dgm:cxn modelId="{FF6476C9-17C1-4122-BABC-9DCC8CD07141}" type="presOf" srcId="{D397F9EE-4023-4E97-B470-4C4B67EB2185}" destId="{04EC7B63-2141-4D09-ADEC-F53BEF6E9DFD}" srcOrd="0" destOrd="0" presId="urn:microsoft.com/office/officeart/2005/8/layout/hierarchy6"/>
    <dgm:cxn modelId="{1DCC51CA-D89C-4DB6-B3A8-F43F588213C1}" srcId="{8054CD55-2985-49DD-AC3F-B3A9863093B8}" destId="{D7D68BBD-821D-498E-B0AF-D501025571AE}" srcOrd="0" destOrd="0" parTransId="{3F47A86D-2C77-48FE-A095-682E7622400F}" sibTransId="{F9C74BF3-8C15-47B5-BAE9-94893D3E8839}"/>
    <dgm:cxn modelId="{927D0DCE-10F8-4314-8F06-53CEF115625F}" type="presOf" srcId="{9EBCBA25-7FF4-4B6A-AA5C-23C938AF4C0B}" destId="{76A3A4CE-4AAC-4E18-91DF-75C4CF1D7CD8}" srcOrd="0" destOrd="0" presId="urn:microsoft.com/office/officeart/2005/8/layout/hierarchy6"/>
    <dgm:cxn modelId="{6D74D5D3-CE8D-40AB-8589-B93EE95F6BA5}" srcId="{1CB0B04F-E3B6-4588-B3BE-C0141E77AFB9}" destId="{AE566380-A174-4A01-A3BD-0ACC373944FA}" srcOrd="7" destOrd="0" parTransId="{BB40EB4A-5C06-44F1-967D-A1345779D1DD}" sibTransId="{2AC2D21D-DE45-4BE0-9DC2-D71A2B655E07}"/>
    <dgm:cxn modelId="{0F157ED4-5AA2-4FC7-9909-9141621489FC}" srcId="{AD5805C5-6F3E-4690-9850-DA00BA9E8272}" destId="{4AA21021-8DCE-453C-A8D3-84EBEC8FC9B5}" srcOrd="0" destOrd="0" parTransId="{9EBCBA25-7FF4-4B6A-AA5C-23C938AF4C0B}" sibTransId="{E0FF36FB-CCB3-49E7-8528-5E9AC1D34A51}"/>
    <dgm:cxn modelId="{8A3B86D6-B6C9-4D02-AB4A-8639CA035133}" type="presOf" srcId="{17FFBD63-990F-4C21-BDD8-2A33B596A3E4}" destId="{24713F27-FC50-4FA2-B0C3-9DBB51BEB488}" srcOrd="0" destOrd="0" presId="urn:microsoft.com/office/officeart/2005/8/layout/hierarchy6"/>
    <dgm:cxn modelId="{BA47F3D6-ED5C-4E9A-8693-2E13CF2922B3}" type="presOf" srcId="{C2E6F237-CD62-4F72-8D52-3A2862A9F6DC}" destId="{730A7397-F27D-4F90-8932-F752A494465C}" srcOrd="0" destOrd="0" presId="urn:microsoft.com/office/officeart/2005/8/layout/hierarchy6"/>
    <dgm:cxn modelId="{29A6AFD7-F800-473D-BB2C-2B564C7FFC86}" srcId="{C71DEB1A-A013-4FC9-B200-AB5AE35104E8}" destId="{85BA5F4A-B53E-49C5-A58D-0F7972246E46}" srcOrd="0" destOrd="0" parTransId="{C2E6F237-CD62-4F72-8D52-3A2862A9F6DC}" sibTransId="{82252210-7B04-4DFE-BD72-36963BB7B143}"/>
    <dgm:cxn modelId="{317A8DDC-ABDB-4826-9110-A0A82F5A9311}" type="presOf" srcId="{DB2E3972-DC3F-48CD-BDF8-40D750A91846}" destId="{4C7EC8E1-C31B-4A47-BF38-B98C20BC72A9}" srcOrd="0" destOrd="0" presId="urn:microsoft.com/office/officeart/2005/8/layout/hierarchy6"/>
    <dgm:cxn modelId="{151B5EE0-079D-4640-AC99-E0814CFEB668}" type="presOf" srcId="{1CB0B04F-E3B6-4588-B3BE-C0141E77AFB9}" destId="{D22970F1-3E60-4432-97AD-B73CCDF19390}" srcOrd="0" destOrd="0" presId="urn:microsoft.com/office/officeart/2005/8/layout/hierarchy6"/>
    <dgm:cxn modelId="{E8072CE2-EF8D-48F9-8BE2-99EBEF88F82B}" srcId="{3C08C4A5-97DB-4DCF-A920-5BFB665F3722}" destId="{EE64F89A-12BB-465A-AF54-B2A7F013C020}" srcOrd="0" destOrd="0" parTransId="{B03002DF-857D-46E4-849C-A7B86F859BC3}" sibTransId="{25CCA653-0112-4A6A-A077-DA0F53A15ADB}"/>
    <dgm:cxn modelId="{621429E7-47FE-4B58-BA94-F4CB194803A4}" type="presOf" srcId="{480CEA99-835A-4500-81D1-5A09015B77A8}" destId="{58065542-F827-43E4-9606-A69521ED0E05}" srcOrd="1" destOrd="0" presId="urn:microsoft.com/office/officeart/2005/8/layout/hierarchy6"/>
    <dgm:cxn modelId="{74372AE7-52E5-44DC-8CE2-C260E451F69A}" type="presOf" srcId="{85BA5F4A-B53E-49C5-A58D-0F7972246E46}" destId="{9CEB5592-56EF-4D7F-99CE-70EC6B61EA99}" srcOrd="0" destOrd="0" presId="urn:microsoft.com/office/officeart/2005/8/layout/hierarchy6"/>
    <dgm:cxn modelId="{621619EA-6E2D-4400-81A1-40E890DF99F6}" type="presOf" srcId="{3F47A86D-2C77-48FE-A095-682E7622400F}" destId="{0FAC72B2-D592-49F8-9340-CD9A7ED30217}" srcOrd="0" destOrd="0" presId="urn:microsoft.com/office/officeart/2005/8/layout/hierarchy6"/>
    <dgm:cxn modelId="{CE34BCEA-D03C-4113-A2B6-4157CFBDC021}" type="presOf" srcId="{70D77D3C-01D9-495F-80B4-FB4E894A858D}" destId="{B96C0542-7343-4754-A078-B86ED276D07A}" srcOrd="0" destOrd="0" presId="urn:microsoft.com/office/officeart/2005/8/layout/hierarchy6"/>
    <dgm:cxn modelId="{C826FDF2-35C8-4D02-B173-E879AB38210A}" type="presOf" srcId="{B03002DF-857D-46E4-849C-A7B86F859BC3}" destId="{B9CD9588-E822-4D0E-8C2D-7BE8B5CF3931}" srcOrd="0" destOrd="0" presId="urn:microsoft.com/office/officeart/2005/8/layout/hierarchy6"/>
    <dgm:cxn modelId="{8FD451F3-AC6C-410F-A831-7320497DA3B6}" srcId="{7066CA43-A6D6-4553-AC1E-ED6BB71B2DD7}" destId="{AD5805C5-6F3E-4690-9850-DA00BA9E8272}" srcOrd="0" destOrd="0" parTransId="{17FFBD63-990F-4C21-BDD8-2A33B596A3E4}" sibTransId="{D95D0573-597C-4451-A8F8-59309EAB66E4}"/>
    <dgm:cxn modelId="{3D49CDF3-944E-4BB0-95C0-81F6EFC7DAE3}" type="presOf" srcId="{B545E85B-8A24-4B61-A09E-7DFFBA560963}" destId="{7CBF971D-5BA7-4276-B6F6-E7E15E796CCD}" srcOrd="0" destOrd="0" presId="urn:microsoft.com/office/officeart/2005/8/layout/hierarchy6"/>
    <dgm:cxn modelId="{2E486AF4-3AFC-4724-AB39-E7CFE14D304F}" type="presOf" srcId="{C24849A3-2A94-441A-B42A-1D2FCBB52BA3}" destId="{B712EFAF-932D-4FEE-BC92-EA0F7C065058}" srcOrd="0" destOrd="0" presId="urn:microsoft.com/office/officeart/2005/8/layout/hierarchy6"/>
    <dgm:cxn modelId="{82649EF7-AF6B-47F5-97D9-D6F7D3F27AC8}" type="presOf" srcId="{8620EE99-E329-4AE3-A35D-F35158D9D99E}" destId="{C0AC5195-940E-40AA-B584-EC4F0D7A6910}" srcOrd="0" destOrd="0" presId="urn:microsoft.com/office/officeart/2005/8/layout/hierarchy6"/>
    <dgm:cxn modelId="{029A58FD-4698-4027-8323-A29AF815B9BE}" type="presOf" srcId="{B719A5C6-C98A-448F-BE16-9A30DD53A0C3}" destId="{FA1CEE4A-8EDB-4A4C-A31F-BDA6A87E36FA}" srcOrd="0" destOrd="0" presId="urn:microsoft.com/office/officeart/2005/8/layout/hierarchy6"/>
    <dgm:cxn modelId="{1B794EFF-DF0E-440F-AD28-D7FE5C3765F8}" type="presOf" srcId="{480CEA99-835A-4500-81D1-5A09015B77A8}" destId="{63759447-4E2F-4170-A407-8576DACA4E0B}" srcOrd="0" destOrd="0" presId="urn:microsoft.com/office/officeart/2005/8/layout/hierarchy6"/>
    <dgm:cxn modelId="{2B8476FF-65DF-4A8D-BB5B-CB6CCD2B8EB2}" srcId="{85BA5F4A-B53E-49C5-A58D-0F7972246E46}" destId="{DB2E3972-DC3F-48CD-BDF8-40D750A91846}" srcOrd="0" destOrd="0" parTransId="{D69999B9-7DE3-471A-ACB9-240B6C5E1CCE}" sibTransId="{ADFAD589-10F8-4B4A-9B7A-3FBD4BCD0175}"/>
    <dgm:cxn modelId="{7709695F-6733-451D-8159-0181BC600621}" type="presParOf" srcId="{D22970F1-3E60-4432-97AD-B73CCDF19390}" destId="{303C9044-16BF-42E3-8687-AFC82C71E694}" srcOrd="0" destOrd="0" presId="urn:microsoft.com/office/officeart/2005/8/layout/hierarchy6"/>
    <dgm:cxn modelId="{CAB37ED0-79F0-4134-9A28-866F8E881D7C}" type="presParOf" srcId="{303C9044-16BF-42E3-8687-AFC82C71E694}" destId="{9CEF479D-C001-4691-AF18-C11C351929B8}" srcOrd="0" destOrd="0" presId="urn:microsoft.com/office/officeart/2005/8/layout/hierarchy6"/>
    <dgm:cxn modelId="{62F9C7DD-3306-4B12-8345-C551B4D155BA}" type="presParOf" srcId="{303C9044-16BF-42E3-8687-AFC82C71E694}" destId="{5A52578C-ACBF-465F-8B68-B2AC0ED3CBA4}" srcOrd="1" destOrd="0" presId="urn:microsoft.com/office/officeart/2005/8/layout/hierarchy6"/>
    <dgm:cxn modelId="{23D31D79-49BC-4942-9608-D13EAEA30437}" type="presParOf" srcId="{5A52578C-ACBF-465F-8B68-B2AC0ED3CBA4}" destId="{684CAD80-356D-40D1-BEE6-BDDFC7D061F8}" srcOrd="0" destOrd="0" presId="urn:microsoft.com/office/officeart/2005/8/layout/hierarchy6"/>
    <dgm:cxn modelId="{4D1F0284-111A-479A-8821-532246364C98}" type="presParOf" srcId="{684CAD80-356D-40D1-BEE6-BDDFC7D061F8}" destId="{DF7B6735-86DB-4588-BAF2-76DCF77300F1}" srcOrd="0" destOrd="0" presId="urn:microsoft.com/office/officeart/2005/8/layout/hierarchy6"/>
    <dgm:cxn modelId="{8F5340A6-9295-4034-A8FC-B06E87E1321A}" type="presParOf" srcId="{684CAD80-356D-40D1-BEE6-BDDFC7D061F8}" destId="{1A6CD735-579E-455D-9953-5A6DEC1D6FE4}" srcOrd="1" destOrd="0" presId="urn:microsoft.com/office/officeart/2005/8/layout/hierarchy6"/>
    <dgm:cxn modelId="{7D7E70CA-49B4-4575-8629-EEAC1B4C2791}" type="presParOf" srcId="{1A6CD735-579E-455D-9953-5A6DEC1D6FE4}" destId="{B712EFAF-932D-4FEE-BC92-EA0F7C065058}" srcOrd="0" destOrd="0" presId="urn:microsoft.com/office/officeart/2005/8/layout/hierarchy6"/>
    <dgm:cxn modelId="{CF1A4D3B-7733-4095-9A98-EF283B7AB010}" type="presParOf" srcId="{1A6CD735-579E-455D-9953-5A6DEC1D6FE4}" destId="{F78BEA20-2FB9-4002-A0FB-B1C4380DDB72}" srcOrd="1" destOrd="0" presId="urn:microsoft.com/office/officeart/2005/8/layout/hierarchy6"/>
    <dgm:cxn modelId="{341B6A9D-E6E3-4925-9768-4D9A06FEDB0D}" type="presParOf" srcId="{F78BEA20-2FB9-4002-A0FB-B1C4380DDB72}" destId="{573BDC04-6132-4C0E-8F85-5A58CA48F98B}" srcOrd="0" destOrd="0" presId="urn:microsoft.com/office/officeart/2005/8/layout/hierarchy6"/>
    <dgm:cxn modelId="{08E013BE-91E3-4036-9C5F-207EDEC92F7E}" type="presParOf" srcId="{F78BEA20-2FB9-4002-A0FB-B1C4380DDB72}" destId="{4CB12732-0D77-4A53-9C1D-3B4E2E5E61E8}" srcOrd="1" destOrd="0" presId="urn:microsoft.com/office/officeart/2005/8/layout/hierarchy6"/>
    <dgm:cxn modelId="{FF070198-67B5-4958-98C4-DF6E4541AC54}" type="presParOf" srcId="{4CB12732-0D77-4A53-9C1D-3B4E2E5E61E8}" destId="{CC569C69-8C99-4F0B-AB5D-5A1457A9ACEA}" srcOrd="0" destOrd="0" presId="urn:microsoft.com/office/officeart/2005/8/layout/hierarchy6"/>
    <dgm:cxn modelId="{807FF897-D1D7-4063-8171-608C6717D642}" type="presParOf" srcId="{4CB12732-0D77-4A53-9C1D-3B4E2E5E61E8}" destId="{AFFC95C4-DA73-421D-8E04-57B6D05BBA09}" srcOrd="1" destOrd="0" presId="urn:microsoft.com/office/officeart/2005/8/layout/hierarchy6"/>
    <dgm:cxn modelId="{615E4CC5-2B48-4BEA-8DD5-B0EEAE2B1332}" type="presParOf" srcId="{AFFC95C4-DA73-421D-8E04-57B6D05BBA09}" destId="{B1050FF7-4DB5-4B70-A280-3B78F833D038}" srcOrd="0" destOrd="0" presId="urn:microsoft.com/office/officeart/2005/8/layout/hierarchy6"/>
    <dgm:cxn modelId="{B2E8BB0C-1808-47A6-87A3-1563FD8F055E}" type="presParOf" srcId="{AFFC95C4-DA73-421D-8E04-57B6D05BBA09}" destId="{4E7DC95C-56A1-4902-A0BB-28AA1FF3FC75}" srcOrd="1" destOrd="0" presId="urn:microsoft.com/office/officeart/2005/8/layout/hierarchy6"/>
    <dgm:cxn modelId="{2DF35E01-38B1-4335-8E09-8F115BB45E4E}" type="presParOf" srcId="{4E7DC95C-56A1-4902-A0BB-28AA1FF3FC75}" destId="{0FAC72B2-D592-49F8-9340-CD9A7ED30217}" srcOrd="0" destOrd="0" presId="urn:microsoft.com/office/officeart/2005/8/layout/hierarchy6"/>
    <dgm:cxn modelId="{4A435CA5-A6DB-437D-AA51-4D8D78E4500E}" type="presParOf" srcId="{4E7DC95C-56A1-4902-A0BB-28AA1FF3FC75}" destId="{2F43118E-2865-4B97-BE0B-C9061B5551FA}" srcOrd="1" destOrd="0" presId="urn:microsoft.com/office/officeart/2005/8/layout/hierarchy6"/>
    <dgm:cxn modelId="{A696C55A-9175-4524-9B67-289783A92FE0}" type="presParOf" srcId="{2F43118E-2865-4B97-BE0B-C9061B5551FA}" destId="{41890C19-04B8-4855-BEFB-DDF7E5FF7EE6}" srcOrd="0" destOrd="0" presId="urn:microsoft.com/office/officeart/2005/8/layout/hierarchy6"/>
    <dgm:cxn modelId="{9990E270-8E1F-47BF-992C-9E7DF0E48D52}" type="presParOf" srcId="{2F43118E-2865-4B97-BE0B-C9061B5551FA}" destId="{08EB023E-29A8-4AB3-937E-739595625826}" srcOrd="1" destOrd="0" presId="urn:microsoft.com/office/officeart/2005/8/layout/hierarchy6"/>
    <dgm:cxn modelId="{0CFC9644-4F62-477F-BC93-E1E9603DD871}" type="presParOf" srcId="{08EB023E-29A8-4AB3-937E-739595625826}" destId="{5A544C20-D779-4019-BBBC-2A05CBAF8D0F}" srcOrd="0" destOrd="0" presId="urn:microsoft.com/office/officeart/2005/8/layout/hierarchy6"/>
    <dgm:cxn modelId="{9E4F9CC8-4F8D-43F2-9DDB-AB992D459E7F}" type="presParOf" srcId="{08EB023E-29A8-4AB3-937E-739595625826}" destId="{82CA88B1-643B-478F-9842-B02345D12266}" srcOrd="1" destOrd="0" presId="urn:microsoft.com/office/officeart/2005/8/layout/hierarchy6"/>
    <dgm:cxn modelId="{0B70A3BF-8694-4FD9-96E0-44743BB62695}" type="presParOf" srcId="{82CA88B1-643B-478F-9842-B02345D12266}" destId="{C75830DC-779C-4E20-91FA-801E5121EF49}" srcOrd="0" destOrd="0" presId="urn:microsoft.com/office/officeart/2005/8/layout/hierarchy6"/>
    <dgm:cxn modelId="{84207783-1134-432C-B97A-7FA936345C5E}" type="presParOf" srcId="{82CA88B1-643B-478F-9842-B02345D12266}" destId="{A36EF700-BF5D-444F-B410-6C105F94629D}" srcOrd="1" destOrd="0" presId="urn:microsoft.com/office/officeart/2005/8/layout/hierarchy6"/>
    <dgm:cxn modelId="{ED9144DC-715A-43E1-8ADC-36261DB66F2E}" type="presParOf" srcId="{A36EF700-BF5D-444F-B410-6C105F94629D}" destId="{0AA83A6C-73AA-41F0-9B89-B570526ED3FC}" srcOrd="0" destOrd="0" presId="urn:microsoft.com/office/officeart/2005/8/layout/hierarchy6"/>
    <dgm:cxn modelId="{11C6C1E5-66E2-41BD-B4A5-73CED82D3542}" type="presParOf" srcId="{A36EF700-BF5D-444F-B410-6C105F94629D}" destId="{FDAA870E-A29B-443C-B0AD-91022ACBDFE4}" srcOrd="1" destOrd="0" presId="urn:microsoft.com/office/officeart/2005/8/layout/hierarchy6"/>
    <dgm:cxn modelId="{D97CE7D2-645B-4DF0-A218-A62FD1C8E4F3}" type="presParOf" srcId="{FDAA870E-A29B-443C-B0AD-91022ACBDFE4}" destId="{8D8ABD85-29AD-45CC-A91C-1A5BDE173414}" srcOrd="0" destOrd="0" presId="urn:microsoft.com/office/officeart/2005/8/layout/hierarchy6"/>
    <dgm:cxn modelId="{ED76B4C5-F28E-471F-A2A9-706B2E6EED8C}" type="presParOf" srcId="{FDAA870E-A29B-443C-B0AD-91022ACBDFE4}" destId="{6A078806-DC76-4373-A9F0-B201059BF57E}" srcOrd="1" destOrd="0" presId="urn:microsoft.com/office/officeart/2005/8/layout/hierarchy6"/>
    <dgm:cxn modelId="{F8D9F073-990E-4942-849F-8A4ACE85E4FF}" type="presParOf" srcId="{6A078806-DC76-4373-A9F0-B201059BF57E}" destId="{3AD6A840-E761-4456-90F0-676272247C41}" srcOrd="0" destOrd="0" presId="urn:microsoft.com/office/officeart/2005/8/layout/hierarchy6"/>
    <dgm:cxn modelId="{2954F1AA-C62B-473A-9E4D-6F0930715E07}" type="presParOf" srcId="{6A078806-DC76-4373-A9F0-B201059BF57E}" destId="{849F4944-201F-4C30-8FD4-97B8025BA1AF}" srcOrd="1" destOrd="0" presId="urn:microsoft.com/office/officeart/2005/8/layout/hierarchy6"/>
    <dgm:cxn modelId="{098C5914-1AC6-4C1E-A11B-AA0DB57C8DB7}" type="presParOf" srcId="{849F4944-201F-4C30-8FD4-97B8025BA1AF}" destId="{FA054981-5577-4269-B24F-DA5E23134167}" srcOrd="0" destOrd="0" presId="urn:microsoft.com/office/officeart/2005/8/layout/hierarchy6"/>
    <dgm:cxn modelId="{D8D11EDA-2162-439F-B031-3F88DFC954B1}" type="presParOf" srcId="{849F4944-201F-4C30-8FD4-97B8025BA1AF}" destId="{5FB6A915-DE57-4B8F-91E0-DD7A2090388F}" srcOrd="1" destOrd="0" presId="urn:microsoft.com/office/officeart/2005/8/layout/hierarchy6"/>
    <dgm:cxn modelId="{2A6B9813-14EB-47AF-93D2-4A6E645177F3}" type="presParOf" srcId="{1A6CD735-579E-455D-9953-5A6DEC1D6FE4}" destId="{469A5664-D54E-4E8E-92C4-945A9D6EAAC2}" srcOrd="2" destOrd="0" presId="urn:microsoft.com/office/officeart/2005/8/layout/hierarchy6"/>
    <dgm:cxn modelId="{C5918A00-EECA-4A01-ABAF-01563FE5B32A}" type="presParOf" srcId="{1A6CD735-579E-455D-9953-5A6DEC1D6FE4}" destId="{41264868-F7F3-46AA-B8D6-EAE30ABE3B19}" srcOrd="3" destOrd="0" presId="urn:microsoft.com/office/officeart/2005/8/layout/hierarchy6"/>
    <dgm:cxn modelId="{0BBCF562-82A7-4F42-841E-72B0B10EEF34}" type="presParOf" srcId="{41264868-F7F3-46AA-B8D6-EAE30ABE3B19}" destId="{D065FF94-3F09-403D-AA1F-45C24F354ADB}" srcOrd="0" destOrd="0" presId="urn:microsoft.com/office/officeart/2005/8/layout/hierarchy6"/>
    <dgm:cxn modelId="{481387DF-08C6-4478-AE8D-442FBCBC978B}" type="presParOf" srcId="{41264868-F7F3-46AA-B8D6-EAE30ABE3B19}" destId="{9D4ABC76-D82B-44E5-9CEC-5429FA39FD7E}" srcOrd="1" destOrd="0" presId="urn:microsoft.com/office/officeart/2005/8/layout/hierarchy6"/>
    <dgm:cxn modelId="{9E3BA407-D816-40B0-9E8C-D7070C5E5EA2}" type="presParOf" srcId="{9D4ABC76-D82B-44E5-9CEC-5429FA39FD7E}" destId="{24713F27-FC50-4FA2-B0C3-9DBB51BEB488}" srcOrd="0" destOrd="0" presId="urn:microsoft.com/office/officeart/2005/8/layout/hierarchy6"/>
    <dgm:cxn modelId="{79F0205C-414E-4D03-9CA0-EE69A4DE36CB}" type="presParOf" srcId="{9D4ABC76-D82B-44E5-9CEC-5429FA39FD7E}" destId="{585A041F-ABB0-4601-8360-779211DB2A62}" srcOrd="1" destOrd="0" presId="urn:microsoft.com/office/officeart/2005/8/layout/hierarchy6"/>
    <dgm:cxn modelId="{147D9A52-BFD3-4227-BD15-4A85899B9980}" type="presParOf" srcId="{585A041F-ABB0-4601-8360-779211DB2A62}" destId="{47F3D3D9-C71A-41B1-A8BC-9E3CAF831101}" srcOrd="0" destOrd="0" presId="urn:microsoft.com/office/officeart/2005/8/layout/hierarchy6"/>
    <dgm:cxn modelId="{FB282A21-5F40-44BC-8F4D-7A8A63B5A54B}" type="presParOf" srcId="{585A041F-ABB0-4601-8360-779211DB2A62}" destId="{9377C26F-83BA-4563-899A-40009254A547}" srcOrd="1" destOrd="0" presId="urn:microsoft.com/office/officeart/2005/8/layout/hierarchy6"/>
    <dgm:cxn modelId="{AFFC7F97-D51A-4180-94E6-5577A1A6895D}" type="presParOf" srcId="{9377C26F-83BA-4563-899A-40009254A547}" destId="{76A3A4CE-4AAC-4E18-91DF-75C4CF1D7CD8}" srcOrd="0" destOrd="0" presId="urn:microsoft.com/office/officeart/2005/8/layout/hierarchy6"/>
    <dgm:cxn modelId="{5D8D606B-AE43-454C-A867-907D96F0531C}" type="presParOf" srcId="{9377C26F-83BA-4563-899A-40009254A547}" destId="{BC28000A-0FE1-48F0-9B2E-7D7C378DBC34}" srcOrd="1" destOrd="0" presId="urn:microsoft.com/office/officeart/2005/8/layout/hierarchy6"/>
    <dgm:cxn modelId="{239CA514-6125-49B9-8B93-F450DA9D0046}" type="presParOf" srcId="{BC28000A-0FE1-48F0-9B2E-7D7C378DBC34}" destId="{B4F8C9A2-39B5-4C97-9788-CE3F12F23727}" srcOrd="0" destOrd="0" presId="urn:microsoft.com/office/officeart/2005/8/layout/hierarchy6"/>
    <dgm:cxn modelId="{0F9D4893-CD45-4E50-931E-6A054344545B}" type="presParOf" srcId="{BC28000A-0FE1-48F0-9B2E-7D7C378DBC34}" destId="{C4C6C5E0-B8FF-4D6A-ADDE-35616D3FDEF2}" srcOrd="1" destOrd="0" presId="urn:microsoft.com/office/officeart/2005/8/layout/hierarchy6"/>
    <dgm:cxn modelId="{D75EF56A-422B-4622-AE15-0EE1D731BE05}" type="presParOf" srcId="{C4C6C5E0-B8FF-4D6A-ADDE-35616D3FDEF2}" destId="{A4350C34-BE1A-4036-8626-72F46615D7A5}" srcOrd="0" destOrd="0" presId="urn:microsoft.com/office/officeart/2005/8/layout/hierarchy6"/>
    <dgm:cxn modelId="{68C6B5E7-C0F5-485F-B669-6809569C00D7}" type="presParOf" srcId="{C4C6C5E0-B8FF-4D6A-ADDE-35616D3FDEF2}" destId="{E8C04F02-D603-47B8-A260-CF3D488B8FCC}" srcOrd="1" destOrd="0" presId="urn:microsoft.com/office/officeart/2005/8/layout/hierarchy6"/>
    <dgm:cxn modelId="{18A0F646-8F87-42E9-A8FA-CC7A47EA761C}" type="presParOf" srcId="{E8C04F02-D603-47B8-A260-CF3D488B8FCC}" destId="{D6E36F5E-F45F-47BC-BEB9-E4CB1ACBD817}" srcOrd="0" destOrd="0" presId="urn:microsoft.com/office/officeart/2005/8/layout/hierarchy6"/>
    <dgm:cxn modelId="{4CE16097-A585-4F54-91A8-3FAA4B206D93}" type="presParOf" srcId="{E8C04F02-D603-47B8-A260-CF3D488B8FCC}" destId="{A927F0F9-77B1-4563-B040-5190AEF79D92}" srcOrd="1" destOrd="0" presId="urn:microsoft.com/office/officeart/2005/8/layout/hierarchy6"/>
    <dgm:cxn modelId="{AD6F2CCC-246B-4C45-B775-C251614C570C}" type="presParOf" srcId="{A927F0F9-77B1-4563-B040-5190AEF79D92}" destId="{B96C0542-7343-4754-A078-B86ED276D07A}" srcOrd="0" destOrd="0" presId="urn:microsoft.com/office/officeart/2005/8/layout/hierarchy6"/>
    <dgm:cxn modelId="{31BA53A7-B9DE-4E1F-9BD9-400332B0F068}" type="presParOf" srcId="{A927F0F9-77B1-4563-B040-5190AEF79D92}" destId="{3B6F10D5-5CEA-4193-9E58-66226F65A4C1}" srcOrd="1" destOrd="0" presId="urn:microsoft.com/office/officeart/2005/8/layout/hierarchy6"/>
    <dgm:cxn modelId="{BEC8991C-B887-41D2-BB1A-5DC8FEF44883}" type="presParOf" srcId="{3B6F10D5-5CEA-4193-9E58-66226F65A4C1}" destId="{B85593FF-FC3F-4F0E-9998-82C184D54A07}" srcOrd="0" destOrd="0" presId="urn:microsoft.com/office/officeart/2005/8/layout/hierarchy6"/>
    <dgm:cxn modelId="{5F53E02F-BA18-416C-9FAB-3D7FE9A069D1}" type="presParOf" srcId="{3B6F10D5-5CEA-4193-9E58-66226F65A4C1}" destId="{7EB15124-4E92-424F-9587-4E470D1C89CF}" srcOrd="1" destOrd="0" presId="urn:microsoft.com/office/officeart/2005/8/layout/hierarchy6"/>
    <dgm:cxn modelId="{B1B03C6F-E83A-4D8D-8943-15288417F4EF}" type="presParOf" srcId="{7EB15124-4E92-424F-9587-4E470D1C89CF}" destId="{B9CD9588-E822-4D0E-8C2D-7BE8B5CF3931}" srcOrd="0" destOrd="0" presId="urn:microsoft.com/office/officeart/2005/8/layout/hierarchy6"/>
    <dgm:cxn modelId="{FB521926-4509-4875-8E5E-FC758C604C67}" type="presParOf" srcId="{7EB15124-4E92-424F-9587-4E470D1C89CF}" destId="{CF4567F4-A2A4-4D63-A3C6-39DB3D6FCD0F}" srcOrd="1" destOrd="0" presId="urn:microsoft.com/office/officeart/2005/8/layout/hierarchy6"/>
    <dgm:cxn modelId="{22DCC4A1-1F19-4CF4-8F14-B4EB576FEF23}" type="presParOf" srcId="{CF4567F4-A2A4-4D63-A3C6-39DB3D6FCD0F}" destId="{04E04FBA-AA75-4263-B8AB-4FA0CF54C5E8}" srcOrd="0" destOrd="0" presId="urn:microsoft.com/office/officeart/2005/8/layout/hierarchy6"/>
    <dgm:cxn modelId="{35D602EF-E25D-4434-BADB-949B681C4E94}" type="presParOf" srcId="{CF4567F4-A2A4-4D63-A3C6-39DB3D6FCD0F}" destId="{2A182679-4452-455B-B79F-7982A0DE676F}" srcOrd="1" destOrd="0" presId="urn:microsoft.com/office/officeart/2005/8/layout/hierarchy6"/>
    <dgm:cxn modelId="{A7CDA44B-66E8-44C6-82E1-AB7E7F67ADBF}" type="presParOf" srcId="{9377C26F-83BA-4563-899A-40009254A547}" destId="{04EC7B63-2141-4D09-ADEC-F53BEF6E9DFD}" srcOrd="2" destOrd="0" presId="urn:microsoft.com/office/officeart/2005/8/layout/hierarchy6"/>
    <dgm:cxn modelId="{79187FED-B6BA-4FF7-8FC3-D6E516D5957F}" type="presParOf" srcId="{9377C26F-83BA-4563-899A-40009254A547}" destId="{EF1F2C27-FAC8-4F35-B7B6-BEDC63BE1A21}" srcOrd="3" destOrd="0" presId="urn:microsoft.com/office/officeart/2005/8/layout/hierarchy6"/>
    <dgm:cxn modelId="{44623860-BCD0-4C86-9E8F-C1CFAA020AFF}" type="presParOf" srcId="{EF1F2C27-FAC8-4F35-B7B6-BEDC63BE1A21}" destId="{FA1CEE4A-8EDB-4A4C-A31F-BDA6A87E36FA}" srcOrd="0" destOrd="0" presId="urn:microsoft.com/office/officeart/2005/8/layout/hierarchy6"/>
    <dgm:cxn modelId="{EF1FC656-9DF2-4462-B515-36E5235CDA4B}" type="presParOf" srcId="{EF1F2C27-FAC8-4F35-B7B6-BEDC63BE1A21}" destId="{722A8A9A-9AF1-460B-B4F3-90E8456E3820}" srcOrd="1" destOrd="0" presId="urn:microsoft.com/office/officeart/2005/8/layout/hierarchy6"/>
    <dgm:cxn modelId="{9F995C9C-118D-4792-A6B4-739AF5CAA373}" type="presParOf" srcId="{722A8A9A-9AF1-460B-B4F3-90E8456E3820}" destId="{6668BF7A-A0C3-4D8F-9B7F-2E2FD24F20C1}" srcOrd="0" destOrd="0" presId="urn:microsoft.com/office/officeart/2005/8/layout/hierarchy6"/>
    <dgm:cxn modelId="{13ED5E0A-8003-410F-B046-AE7D540DD3CC}" type="presParOf" srcId="{722A8A9A-9AF1-460B-B4F3-90E8456E3820}" destId="{2C12ABC8-1D61-46D8-9A41-4428513A3E40}" srcOrd="1" destOrd="0" presId="urn:microsoft.com/office/officeart/2005/8/layout/hierarchy6"/>
    <dgm:cxn modelId="{704D807B-FA16-4BB1-BFD3-2E1FA1FF15BB}" type="presParOf" srcId="{2C12ABC8-1D61-46D8-9A41-4428513A3E40}" destId="{DB292C5C-1655-4CB7-89FE-855326647A87}" srcOrd="0" destOrd="0" presId="urn:microsoft.com/office/officeart/2005/8/layout/hierarchy6"/>
    <dgm:cxn modelId="{76451D56-CDBC-43E7-918A-68CBF9314260}" type="presParOf" srcId="{2C12ABC8-1D61-46D8-9A41-4428513A3E40}" destId="{510366E4-2D62-4AD8-B55F-B2D4EFCDDCB8}" srcOrd="1" destOrd="0" presId="urn:microsoft.com/office/officeart/2005/8/layout/hierarchy6"/>
    <dgm:cxn modelId="{2115A14E-8C64-4B78-8236-D5E5F6D8357A}" type="presParOf" srcId="{510366E4-2D62-4AD8-B55F-B2D4EFCDDCB8}" destId="{B935279F-5F51-4D77-956C-E545CD69DBAD}" srcOrd="0" destOrd="0" presId="urn:microsoft.com/office/officeart/2005/8/layout/hierarchy6"/>
    <dgm:cxn modelId="{14175408-34B7-4823-8495-41CC75C580DC}" type="presParOf" srcId="{510366E4-2D62-4AD8-B55F-B2D4EFCDDCB8}" destId="{378DCF52-8843-4D63-A5EF-2FF27D1BFE24}" srcOrd="1" destOrd="0" presId="urn:microsoft.com/office/officeart/2005/8/layout/hierarchy6"/>
    <dgm:cxn modelId="{58CA8A70-E791-4392-A514-704696EAC27B}" type="presParOf" srcId="{378DCF52-8843-4D63-A5EF-2FF27D1BFE24}" destId="{CBD03992-F119-4D8E-B5B7-7549689846AA}" srcOrd="0" destOrd="0" presId="urn:microsoft.com/office/officeart/2005/8/layout/hierarchy6"/>
    <dgm:cxn modelId="{488FF04F-8CCD-4F96-99D8-A69DA6326F91}" type="presParOf" srcId="{378DCF52-8843-4D63-A5EF-2FF27D1BFE24}" destId="{00452AE1-45EE-4882-9CA1-19CD94D53353}" srcOrd="1" destOrd="0" presId="urn:microsoft.com/office/officeart/2005/8/layout/hierarchy6"/>
    <dgm:cxn modelId="{32987272-17B7-41D4-9430-1848ED02E5B8}" type="presParOf" srcId="{00452AE1-45EE-4882-9CA1-19CD94D53353}" destId="{7CBF971D-5BA7-4276-B6F6-E7E15E796CCD}" srcOrd="0" destOrd="0" presId="urn:microsoft.com/office/officeart/2005/8/layout/hierarchy6"/>
    <dgm:cxn modelId="{DDB4522F-60DC-494F-A01E-143A4FCB632D}" type="presParOf" srcId="{00452AE1-45EE-4882-9CA1-19CD94D53353}" destId="{D77A0D18-2644-4ACD-A19D-1485A5AF5C37}" srcOrd="1" destOrd="0" presId="urn:microsoft.com/office/officeart/2005/8/layout/hierarchy6"/>
    <dgm:cxn modelId="{3FB8D847-4BC7-4E55-8667-80323F8974B8}" type="presParOf" srcId="{D77A0D18-2644-4ACD-A19D-1485A5AF5C37}" destId="{1AA3EB80-96A6-46E8-87D5-5987B8F7B862}" srcOrd="0" destOrd="0" presId="urn:microsoft.com/office/officeart/2005/8/layout/hierarchy6"/>
    <dgm:cxn modelId="{A064ABE1-41BD-47FA-95AF-C5B01F7113D3}" type="presParOf" srcId="{D77A0D18-2644-4ACD-A19D-1485A5AF5C37}" destId="{D07620CB-3D29-443B-AC31-DCBC847783D4}" srcOrd="1" destOrd="0" presId="urn:microsoft.com/office/officeart/2005/8/layout/hierarchy6"/>
    <dgm:cxn modelId="{B81BD15C-1C0B-4D56-A823-B0F478EB1758}" type="presParOf" srcId="{9D4ABC76-D82B-44E5-9CEC-5429FA39FD7E}" destId="{9DF94C25-14B7-4ECF-9A8F-978A9AD74D12}" srcOrd="2" destOrd="0" presId="urn:microsoft.com/office/officeart/2005/8/layout/hierarchy6"/>
    <dgm:cxn modelId="{E0F1B32F-41AF-4184-8630-C0009418FC47}" type="presParOf" srcId="{9D4ABC76-D82B-44E5-9CEC-5429FA39FD7E}" destId="{E5089A2F-0BAD-49F5-A1DC-66DAD3E0D5F4}" srcOrd="3" destOrd="0" presId="urn:microsoft.com/office/officeart/2005/8/layout/hierarchy6"/>
    <dgm:cxn modelId="{CE9BA1FB-D04A-4898-8AA9-0475B2FF890A}" type="presParOf" srcId="{E5089A2F-0BAD-49F5-A1DC-66DAD3E0D5F4}" destId="{C0AC5195-940E-40AA-B584-EC4F0D7A6910}" srcOrd="0" destOrd="0" presId="urn:microsoft.com/office/officeart/2005/8/layout/hierarchy6"/>
    <dgm:cxn modelId="{D3171D4D-8803-4AD4-8FCE-C3DD1CF94AB3}" type="presParOf" srcId="{E5089A2F-0BAD-49F5-A1DC-66DAD3E0D5F4}" destId="{F9CA4CB9-C7AC-4BCA-8B52-A17A2140310A}" srcOrd="1" destOrd="0" presId="urn:microsoft.com/office/officeart/2005/8/layout/hierarchy6"/>
    <dgm:cxn modelId="{0E471013-F993-417F-8162-2DFAE3D8689A}" type="presParOf" srcId="{F9CA4CB9-C7AC-4BCA-8B52-A17A2140310A}" destId="{3B95945A-ACAA-4C1E-8AEB-5F812FFA4AD0}" srcOrd="0" destOrd="0" presId="urn:microsoft.com/office/officeart/2005/8/layout/hierarchy6"/>
    <dgm:cxn modelId="{6EA0564E-C90D-4D7E-A804-57B3D88F8542}" type="presParOf" srcId="{F9CA4CB9-C7AC-4BCA-8B52-A17A2140310A}" destId="{BF50A5AC-343C-4806-9F87-92F9705C9939}" srcOrd="1" destOrd="0" presId="urn:microsoft.com/office/officeart/2005/8/layout/hierarchy6"/>
    <dgm:cxn modelId="{03592735-1210-4C2F-B1C3-828FA3EC88A9}" type="presParOf" srcId="{BF50A5AC-343C-4806-9F87-92F9705C9939}" destId="{CFE1B272-32A6-4C49-8BF4-A9E1C630352A}" srcOrd="0" destOrd="0" presId="urn:microsoft.com/office/officeart/2005/8/layout/hierarchy6"/>
    <dgm:cxn modelId="{247109A6-6B73-4D6D-A741-9FFF57356325}" type="presParOf" srcId="{BF50A5AC-343C-4806-9F87-92F9705C9939}" destId="{E49CBB68-7FC5-4C42-AD39-8C68B55AD54A}" srcOrd="1" destOrd="0" presId="urn:microsoft.com/office/officeart/2005/8/layout/hierarchy6"/>
    <dgm:cxn modelId="{05A4F831-0D25-439A-9AC4-87B739BDE880}" type="presParOf" srcId="{E49CBB68-7FC5-4C42-AD39-8C68B55AD54A}" destId="{D2369DE5-0832-4B55-920F-642EE4CADF4B}" srcOrd="0" destOrd="0" presId="urn:microsoft.com/office/officeart/2005/8/layout/hierarchy6"/>
    <dgm:cxn modelId="{2E23CCFA-D6CD-46A6-9B9E-F3671FB7636B}" type="presParOf" srcId="{E49CBB68-7FC5-4C42-AD39-8C68B55AD54A}" destId="{9D9F5D60-3921-48C4-9E5E-7C146CE6ED69}" srcOrd="1" destOrd="0" presId="urn:microsoft.com/office/officeart/2005/8/layout/hierarchy6"/>
    <dgm:cxn modelId="{F01B8DC4-56A2-4D4B-A296-E15B8B353B9E}" type="presParOf" srcId="{9D9F5D60-3921-48C4-9E5E-7C146CE6ED69}" destId="{3CFF5690-349E-415E-B8B8-0D77C9D5CBE9}" srcOrd="0" destOrd="0" presId="urn:microsoft.com/office/officeart/2005/8/layout/hierarchy6"/>
    <dgm:cxn modelId="{22150826-97BE-465F-9EAF-86CA47C9C3F5}" type="presParOf" srcId="{9D9F5D60-3921-48C4-9E5E-7C146CE6ED69}" destId="{BCCDC9E1-F4FE-4546-8496-62F2AA6B4299}" srcOrd="1" destOrd="0" presId="urn:microsoft.com/office/officeart/2005/8/layout/hierarchy6"/>
    <dgm:cxn modelId="{31EE6D23-00DA-40CC-98A0-EF46843F8665}" type="presParOf" srcId="{BCCDC9E1-F4FE-4546-8496-62F2AA6B4299}" destId="{730A7397-F27D-4F90-8932-F752A494465C}" srcOrd="0" destOrd="0" presId="urn:microsoft.com/office/officeart/2005/8/layout/hierarchy6"/>
    <dgm:cxn modelId="{F2B7EF4E-FD2B-4517-A531-08D6FA3812F3}" type="presParOf" srcId="{BCCDC9E1-F4FE-4546-8496-62F2AA6B4299}" destId="{D77E665C-D37C-4394-9DEE-2772747B31D5}" srcOrd="1" destOrd="0" presId="urn:microsoft.com/office/officeart/2005/8/layout/hierarchy6"/>
    <dgm:cxn modelId="{B9922887-9084-4250-AA40-E69F583D20C3}" type="presParOf" srcId="{D77E665C-D37C-4394-9DEE-2772747B31D5}" destId="{9CEB5592-56EF-4D7F-99CE-70EC6B61EA99}" srcOrd="0" destOrd="0" presId="urn:microsoft.com/office/officeart/2005/8/layout/hierarchy6"/>
    <dgm:cxn modelId="{178F50C4-55E5-41EB-A69D-E37CDD45F5DF}" type="presParOf" srcId="{D77E665C-D37C-4394-9DEE-2772747B31D5}" destId="{EBEA8655-7D6C-481D-B140-01E3E3A4E4CE}" srcOrd="1" destOrd="0" presId="urn:microsoft.com/office/officeart/2005/8/layout/hierarchy6"/>
    <dgm:cxn modelId="{B1B89CC7-B8E9-4B12-871F-A9DB9B7FA80D}" type="presParOf" srcId="{EBEA8655-7D6C-481D-B140-01E3E3A4E4CE}" destId="{78D92691-B72F-4891-9192-083EF827738D}" srcOrd="0" destOrd="0" presId="urn:microsoft.com/office/officeart/2005/8/layout/hierarchy6"/>
    <dgm:cxn modelId="{A45A01FA-4840-48F3-B0A1-F5A019F1637B}" type="presParOf" srcId="{EBEA8655-7D6C-481D-B140-01E3E3A4E4CE}" destId="{84A26589-DDE1-4587-94D0-E23FCB51DDC4}" srcOrd="1" destOrd="0" presId="urn:microsoft.com/office/officeart/2005/8/layout/hierarchy6"/>
    <dgm:cxn modelId="{8A1057C6-9F5D-4DF0-8C6E-F044991018F5}" type="presParOf" srcId="{84A26589-DDE1-4587-94D0-E23FCB51DDC4}" destId="{4C7EC8E1-C31B-4A47-BF38-B98C20BC72A9}" srcOrd="0" destOrd="0" presId="urn:microsoft.com/office/officeart/2005/8/layout/hierarchy6"/>
    <dgm:cxn modelId="{A7EE4D8F-30C3-4C30-B272-C325AEC58233}" type="presParOf" srcId="{84A26589-DDE1-4587-94D0-E23FCB51DDC4}" destId="{0D7E78DC-9675-47A8-8E0D-7CA73096FA02}" srcOrd="1" destOrd="0" presId="urn:microsoft.com/office/officeart/2005/8/layout/hierarchy6"/>
    <dgm:cxn modelId="{BDAC9744-2E92-46A3-9D27-A11377DDD761}" type="presParOf" srcId="{D22970F1-3E60-4432-97AD-B73CCDF19390}" destId="{9D7751F8-0BD9-4111-8D77-B1BD54B7C7FF}" srcOrd="1" destOrd="0" presId="urn:microsoft.com/office/officeart/2005/8/layout/hierarchy6"/>
    <dgm:cxn modelId="{C197C1CC-450D-4A51-A891-86A29AA72AD1}" type="presParOf" srcId="{9D7751F8-0BD9-4111-8D77-B1BD54B7C7FF}" destId="{FE2E18FA-445D-4682-A1D7-0F668EB50B5D}" srcOrd="0" destOrd="0" presId="urn:microsoft.com/office/officeart/2005/8/layout/hierarchy6"/>
    <dgm:cxn modelId="{BE8A5428-ADBB-4BCE-B3CA-359078AB0F99}" type="presParOf" srcId="{FE2E18FA-445D-4682-A1D7-0F668EB50B5D}" destId="{C5851A8D-C378-4D6B-8D95-0A10541C7CAF}" srcOrd="0" destOrd="0" presId="urn:microsoft.com/office/officeart/2005/8/layout/hierarchy6"/>
    <dgm:cxn modelId="{A5657D76-1726-4885-B3AD-1F9A3C5B0396}" type="presParOf" srcId="{FE2E18FA-445D-4682-A1D7-0F668EB50B5D}" destId="{4DC5AAED-19CE-44C0-93E4-64FE7E4E7BC4}" srcOrd="1" destOrd="0" presId="urn:microsoft.com/office/officeart/2005/8/layout/hierarchy6"/>
    <dgm:cxn modelId="{BADE8455-8FDA-4711-8CC0-D19011C2E8D9}" type="presParOf" srcId="{9D7751F8-0BD9-4111-8D77-B1BD54B7C7FF}" destId="{092855A3-0AF1-4C9F-AAAB-421679A5A0CA}" srcOrd="1" destOrd="0" presId="urn:microsoft.com/office/officeart/2005/8/layout/hierarchy6"/>
    <dgm:cxn modelId="{D48CC219-87A7-4811-9D2F-D4736998D18D}" type="presParOf" srcId="{092855A3-0AF1-4C9F-AAAB-421679A5A0CA}" destId="{58D54AFB-2D38-471B-8D00-8DEF8EFA3D30}" srcOrd="0" destOrd="0" presId="urn:microsoft.com/office/officeart/2005/8/layout/hierarchy6"/>
    <dgm:cxn modelId="{AD5516CB-C2ED-4EC1-B421-E18143753B21}" type="presParOf" srcId="{9D7751F8-0BD9-4111-8D77-B1BD54B7C7FF}" destId="{CAFAA5C5-7FC3-48EA-B637-54B5A4DE62A5}" srcOrd="2" destOrd="0" presId="urn:microsoft.com/office/officeart/2005/8/layout/hierarchy6"/>
    <dgm:cxn modelId="{DD9E2B2D-0774-4A06-9D7A-0457CF511EC4}" type="presParOf" srcId="{CAFAA5C5-7FC3-48EA-B637-54B5A4DE62A5}" destId="{4B7EA27C-4508-4529-8DB8-27DF994A5EC6}" srcOrd="0" destOrd="0" presId="urn:microsoft.com/office/officeart/2005/8/layout/hierarchy6"/>
    <dgm:cxn modelId="{4167B521-6BE5-46B3-87D0-32D6C62C422B}" type="presParOf" srcId="{CAFAA5C5-7FC3-48EA-B637-54B5A4DE62A5}" destId="{E09DFAC5-CF13-45A6-85E4-B8CD098A1525}" srcOrd="1" destOrd="0" presId="urn:microsoft.com/office/officeart/2005/8/layout/hierarchy6"/>
    <dgm:cxn modelId="{97595512-F73B-4E63-9275-36DE85CE126C}" type="presParOf" srcId="{9D7751F8-0BD9-4111-8D77-B1BD54B7C7FF}" destId="{984E34DE-04D6-411E-9C7E-35FAACA2C4A7}" srcOrd="3" destOrd="0" presId="urn:microsoft.com/office/officeart/2005/8/layout/hierarchy6"/>
    <dgm:cxn modelId="{E2E18C26-504B-484B-BC44-C142DF44DEBC}" type="presParOf" srcId="{984E34DE-04D6-411E-9C7E-35FAACA2C4A7}" destId="{60C357F4-8C6A-4B19-8EE7-B0BF0174EEF2}" srcOrd="0" destOrd="0" presId="urn:microsoft.com/office/officeart/2005/8/layout/hierarchy6"/>
    <dgm:cxn modelId="{0E821055-1213-4747-93BA-BE667DD24809}" type="presParOf" srcId="{9D7751F8-0BD9-4111-8D77-B1BD54B7C7FF}" destId="{ED1F24F8-1E82-4014-AE4C-4947527AE321}" srcOrd="4" destOrd="0" presId="urn:microsoft.com/office/officeart/2005/8/layout/hierarchy6"/>
    <dgm:cxn modelId="{9979E970-9E40-470C-A856-E62080B0B195}" type="presParOf" srcId="{ED1F24F8-1E82-4014-AE4C-4947527AE321}" destId="{4FF64BF8-8E35-4B8D-9A45-80E0B03A012D}" srcOrd="0" destOrd="0" presId="urn:microsoft.com/office/officeart/2005/8/layout/hierarchy6"/>
    <dgm:cxn modelId="{CC78E530-351E-45B2-9246-170D65A94ED5}" type="presParOf" srcId="{ED1F24F8-1E82-4014-AE4C-4947527AE321}" destId="{64F489D7-E558-46F3-9D07-52543606F765}" srcOrd="1" destOrd="0" presId="urn:microsoft.com/office/officeart/2005/8/layout/hierarchy6"/>
    <dgm:cxn modelId="{B98C76D9-3B33-49DA-82D3-DA19B5A5183E}" type="presParOf" srcId="{9D7751F8-0BD9-4111-8D77-B1BD54B7C7FF}" destId="{A03DA4FB-0F81-414A-A80B-0B89CE2167BE}" srcOrd="5" destOrd="0" presId="urn:microsoft.com/office/officeart/2005/8/layout/hierarchy6"/>
    <dgm:cxn modelId="{F790F2F9-A7AD-494F-8E5D-65196E11F716}" type="presParOf" srcId="{A03DA4FB-0F81-414A-A80B-0B89CE2167BE}" destId="{9CC93418-B54D-408F-8E97-956281EED264}" srcOrd="0" destOrd="0" presId="urn:microsoft.com/office/officeart/2005/8/layout/hierarchy6"/>
    <dgm:cxn modelId="{053A61A4-785E-4B65-A1E6-6AE307B62720}" type="presParOf" srcId="{9D7751F8-0BD9-4111-8D77-B1BD54B7C7FF}" destId="{77A29764-98EE-4CEB-96AD-9D11896C245A}" srcOrd="6" destOrd="0" presId="urn:microsoft.com/office/officeart/2005/8/layout/hierarchy6"/>
    <dgm:cxn modelId="{F1BC1CA7-A441-49AA-8812-45E2736C620E}" type="presParOf" srcId="{77A29764-98EE-4CEB-96AD-9D11896C245A}" destId="{F8AACCC9-7214-4094-BB7A-717B223C6EEA}" srcOrd="0" destOrd="0" presId="urn:microsoft.com/office/officeart/2005/8/layout/hierarchy6"/>
    <dgm:cxn modelId="{98814B10-7275-4B26-93AE-70ED1144F825}" type="presParOf" srcId="{77A29764-98EE-4CEB-96AD-9D11896C245A}" destId="{6DE1CB31-A587-4CD1-B12F-B14E6623C8B7}" srcOrd="1" destOrd="0" presId="urn:microsoft.com/office/officeart/2005/8/layout/hierarchy6"/>
    <dgm:cxn modelId="{8EEB4F8E-CA3A-406A-82D8-45FC553D9EE6}" type="presParOf" srcId="{9D7751F8-0BD9-4111-8D77-B1BD54B7C7FF}" destId="{06A1042E-7288-483D-9840-8587C00A799F}" srcOrd="7" destOrd="0" presId="urn:microsoft.com/office/officeart/2005/8/layout/hierarchy6"/>
    <dgm:cxn modelId="{656B8878-4F7C-4AA0-9708-6D344A907B4B}" type="presParOf" srcId="{06A1042E-7288-483D-9840-8587C00A799F}" destId="{204DB185-AB40-4D69-8E20-20FB274CC3CD}" srcOrd="0" destOrd="0" presId="urn:microsoft.com/office/officeart/2005/8/layout/hierarchy6"/>
    <dgm:cxn modelId="{5C3B9724-F9BD-4D29-B117-FA1484FBBB93}" type="presParOf" srcId="{9D7751F8-0BD9-4111-8D77-B1BD54B7C7FF}" destId="{4E70D168-81DA-4AC4-ADB5-149415DB2704}" srcOrd="8" destOrd="0" presId="urn:microsoft.com/office/officeart/2005/8/layout/hierarchy6"/>
    <dgm:cxn modelId="{4F73D35A-7750-4E27-BF9C-2D6CF07A189D}" type="presParOf" srcId="{4E70D168-81DA-4AC4-ADB5-149415DB2704}" destId="{63759447-4E2F-4170-A407-8576DACA4E0B}" srcOrd="0" destOrd="0" presId="urn:microsoft.com/office/officeart/2005/8/layout/hierarchy6"/>
    <dgm:cxn modelId="{0E1F521D-3726-4F75-BE34-40904E68286C}" type="presParOf" srcId="{4E70D168-81DA-4AC4-ADB5-149415DB2704}" destId="{58065542-F827-43E4-9606-A69521ED0E05}" srcOrd="1" destOrd="0" presId="urn:microsoft.com/office/officeart/2005/8/layout/hierarchy6"/>
    <dgm:cxn modelId="{AF17D568-04A8-4339-904F-FCBF331EE37F}" type="presParOf" srcId="{9D7751F8-0BD9-4111-8D77-B1BD54B7C7FF}" destId="{65FD4674-7BC0-467B-8E86-6075B2FEAB47}" srcOrd="9" destOrd="0" presId="urn:microsoft.com/office/officeart/2005/8/layout/hierarchy6"/>
    <dgm:cxn modelId="{AC236229-BB71-4CFE-B249-AE39F3D35442}" type="presParOf" srcId="{65FD4674-7BC0-467B-8E86-6075B2FEAB47}" destId="{7E0A4107-D1D9-43DE-BB82-51CBC58C4D82}" srcOrd="0" destOrd="0" presId="urn:microsoft.com/office/officeart/2005/8/layout/hierarchy6"/>
    <dgm:cxn modelId="{4193344A-E625-45B9-ACD4-280D990D2922}" type="presParOf" srcId="{9D7751F8-0BD9-4111-8D77-B1BD54B7C7FF}" destId="{9A32E47A-2388-4100-9574-2A41C41CFA4C}" srcOrd="10" destOrd="0" presId="urn:microsoft.com/office/officeart/2005/8/layout/hierarchy6"/>
    <dgm:cxn modelId="{DDD8510B-1518-42A8-A152-33E1475BA151}" type="presParOf" srcId="{9A32E47A-2388-4100-9574-2A41C41CFA4C}" destId="{63158DC5-0F36-4603-A8BC-EC85ED1B66AF}" srcOrd="0" destOrd="0" presId="urn:microsoft.com/office/officeart/2005/8/layout/hierarchy6"/>
    <dgm:cxn modelId="{F7CFAA64-273C-4BA5-8D60-5809462523BA}" type="presParOf" srcId="{9A32E47A-2388-4100-9574-2A41C41CFA4C}" destId="{48EC3BF7-E67C-48AC-8353-90E56891CDE1}" srcOrd="1" destOrd="0" presId="urn:microsoft.com/office/officeart/2005/8/layout/hierarchy6"/>
    <dgm:cxn modelId="{7A12E258-E191-4183-B3D1-B935EEAD25C8}" type="presParOf" srcId="{9D7751F8-0BD9-4111-8D77-B1BD54B7C7FF}" destId="{61A1F77B-BCFE-44D8-BB2E-3C477FC9A911}" srcOrd="11" destOrd="0" presId="urn:microsoft.com/office/officeart/2005/8/layout/hierarchy6"/>
    <dgm:cxn modelId="{EFB9106E-F3D0-4E9C-B30F-C33568389DF1}" type="presParOf" srcId="{61A1F77B-BCFE-44D8-BB2E-3C477FC9A911}" destId="{3E1C6EDE-0F98-4FE9-A395-F5428FFC030E}" srcOrd="0" destOrd="0" presId="urn:microsoft.com/office/officeart/2005/8/layout/hierarchy6"/>
    <dgm:cxn modelId="{62A5FB58-9422-4FA4-8605-32C3FC7DED1A}" type="presParOf" srcId="{9D7751F8-0BD9-4111-8D77-B1BD54B7C7FF}" destId="{A7DD4430-A63E-438E-8451-5BE0EB2EAF9A}" srcOrd="12" destOrd="0" presId="urn:microsoft.com/office/officeart/2005/8/layout/hierarchy6"/>
    <dgm:cxn modelId="{54EF3D18-CCFD-445D-B9C9-FBCF0D5FFD7E}" type="presParOf" srcId="{A7DD4430-A63E-438E-8451-5BE0EB2EAF9A}" destId="{67E759AE-5C50-405C-9CAB-E0D4AAE98F2B}" srcOrd="0" destOrd="0" presId="urn:microsoft.com/office/officeart/2005/8/layout/hierarchy6"/>
    <dgm:cxn modelId="{C32DB69D-DB74-4B36-BDAB-B955F97E50E1}" type="presParOf" srcId="{A7DD4430-A63E-438E-8451-5BE0EB2EAF9A}" destId="{C7EE67ED-8627-4B25-812E-905D90666E0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B6BA2E-B1E9-40BF-8717-C604885A82DC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EAA2FB82-2EF0-4EDB-AABA-993A9720DE6D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0BE8DCA4-7F82-4AC8-8631-818B52D7DD50}" type="parTrans" cxnId="{23F58C6D-1360-400B-8414-F81580C064D2}">
      <dgm:prSet/>
      <dgm:spPr/>
      <dgm:t>
        <a:bodyPr/>
        <a:lstStyle/>
        <a:p>
          <a:endParaRPr lang="nl-NL"/>
        </a:p>
      </dgm:t>
    </dgm:pt>
    <dgm:pt modelId="{83A5FEE3-2838-42F3-993B-61C16B70B225}" type="sibTrans" cxnId="{23F58C6D-1360-400B-8414-F81580C064D2}">
      <dgm:prSet/>
      <dgm:spPr/>
      <dgm:t>
        <a:bodyPr/>
        <a:lstStyle/>
        <a:p>
          <a:endParaRPr lang="nl-NL"/>
        </a:p>
      </dgm:t>
    </dgm:pt>
    <dgm:pt modelId="{7D5EB243-787A-4753-9071-BA097C8977BD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5BD061EC-B23C-4461-A3C2-DF803CD756DC}" type="parTrans" cxnId="{BABEAB98-094D-4A51-A566-A5CB9208C7B5}">
      <dgm:prSet/>
      <dgm:spPr/>
      <dgm:t>
        <a:bodyPr/>
        <a:lstStyle/>
        <a:p>
          <a:endParaRPr lang="nl-NL"/>
        </a:p>
      </dgm:t>
    </dgm:pt>
    <dgm:pt modelId="{9A2AFA21-7A84-4685-A970-748379260133}" type="sibTrans" cxnId="{BABEAB98-094D-4A51-A566-A5CB9208C7B5}">
      <dgm:prSet/>
      <dgm:spPr/>
      <dgm:t>
        <a:bodyPr/>
        <a:lstStyle/>
        <a:p>
          <a:endParaRPr lang="nl-NL"/>
        </a:p>
      </dgm:t>
    </dgm:pt>
    <dgm:pt modelId="{3E8F6821-A162-4CB6-A2E1-A2B8B38B9475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D1FAAE18-87BD-4291-9A2D-4975809E2F2F}" type="parTrans" cxnId="{2763A8FF-B6AC-472F-A3B3-A991F72571FB}">
      <dgm:prSet/>
      <dgm:spPr/>
      <dgm:t>
        <a:bodyPr/>
        <a:lstStyle/>
        <a:p>
          <a:endParaRPr lang="nl-NL"/>
        </a:p>
      </dgm:t>
    </dgm:pt>
    <dgm:pt modelId="{9F73FD51-1B22-4E10-B0DA-4AC30744B204}" type="sibTrans" cxnId="{2763A8FF-B6AC-472F-A3B3-A991F72571FB}">
      <dgm:prSet/>
      <dgm:spPr/>
      <dgm:t>
        <a:bodyPr/>
        <a:lstStyle/>
        <a:p>
          <a:endParaRPr lang="nl-NL"/>
        </a:p>
      </dgm:t>
    </dgm:pt>
    <dgm:pt modelId="{BE0381D2-5CA0-467B-A880-9B4EDC67355D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FBE7C975-0722-4FD3-9BC9-21C23E5987AF}" type="parTrans" cxnId="{E9048051-FB65-4B2F-9338-C870FE7105EC}">
      <dgm:prSet/>
      <dgm:spPr/>
      <dgm:t>
        <a:bodyPr/>
        <a:lstStyle/>
        <a:p>
          <a:endParaRPr lang="nl-NL"/>
        </a:p>
      </dgm:t>
    </dgm:pt>
    <dgm:pt modelId="{1697737B-58D8-4B8E-9854-D33AB3055F53}" type="sibTrans" cxnId="{E9048051-FB65-4B2F-9338-C870FE7105EC}">
      <dgm:prSet/>
      <dgm:spPr/>
      <dgm:t>
        <a:bodyPr/>
        <a:lstStyle/>
        <a:p>
          <a:endParaRPr lang="nl-NL"/>
        </a:p>
      </dgm:t>
    </dgm:pt>
    <dgm:pt modelId="{3FC95632-9287-460F-9D2A-9B81D35B4FC6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A504E970-67EB-4D07-9168-1ABF96F0BB20}" type="parTrans" cxnId="{4D96BBD8-1038-4AA6-8945-CA7B6E1444A2}">
      <dgm:prSet/>
      <dgm:spPr/>
      <dgm:t>
        <a:bodyPr/>
        <a:lstStyle/>
        <a:p>
          <a:endParaRPr lang="nl-NL"/>
        </a:p>
      </dgm:t>
    </dgm:pt>
    <dgm:pt modelId="{1A395C97-AD1A-46FB-8D8A-C2834348E8E3}" type="sibTrans" cxnId="{4D96BBD8-1038-4AA6-8945-CA7B6E1444A2}">
      <dgm:prSet/>
      <dgm:spPr/>
      <dgm:t>
        <a:bodyPr/>
        <a:lstStyle/>
        <a:p>
          <a:endParaRPr lang="nl-NL"/>
        </a:p>
      </dgm:t>
    </dgm:pt>
    <dgm:pt modelId="{A1673B8E-79D7-4EBA-B4AF-F53A9A043152}">
      <dgm:prSet phldrT="[Tekst]"/>
      <dgm:spPr>
        <a:ln>
          <a:solidFill>
            <a:schemeClr val="accent2"/>
          </a:solidFill>
        </a:ln>
      </dgm:spPr>
      <dgm:t>
        <a:bodyPr/>
        <a:lstStyle/>
        <a:p>
          <a:endParaRPr lang="en-GB" noProof="0"/>
        </a:p>
      </dgm:t>
    </dgm:pt>
    <dgm:pt modelId="{E659782B-B81A-4251-BDAF-E72442949B0A}" type="parTrans" cxnId="{24542C4B-0F90-4973-A328-7FECAD8AD8DE}">
      <dgm:prSet/>
      <dgm:spPr/>
      <dgm:t>
        <a:bodyPr/>
        <a:lstStyle/>
        <a:p>
          <a:endParaRPr lang="nl-NL"/>
        </a:p>
      </dgm:t>
    </dgm:pt>
    <dgm:pt modelId="{8104480F-219D-4693-B136-EF250F9F74E7}" type="sibTrans" cxnId="{24542C4B-0F90-4973-A328-7FECAD8AD8DE}">
      <dgm:prSet/>
      <dgm:spPr/>
      <dgm:t>
        <a:bodyPr/>
        <a:lstStyle/>
        <a:p>
          <a:endParaRPr lang="nl-NL"/>
        </a:p>
      </dgm:t>
    </dgm:pt>
    <dgm:pt modelId="{EC5D781F-1019-4896-BD0F-622C31CF936D}" type="pres">
      <dgm:prSet presAssocID="{12B6BA2E-B1E9-40BF-8717-C604885A82DC}" presName="Name0" presStyleCnt="0">
        <dgm:presLayoutVars>
          <dgm:dir/>
          <dgm:animLvl val="lvl"/>
          <dgm:resizeHandles val="exact"/>
        </dgm:presLayoutVars>
      </dgm:prSet>
      <dgm:spPr/>
    </dgm:pt>
    <dgm:pt modelId="{991B9C59-740A-42CA-9BBE-C345BE0E2428}" type="pres">
      <dgm:prSet presAssocID="{EAA2FB82-2EF0-4EDB-AABA-993A9720DE6D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56F9A49C-96F7-45BF-AEAD-9100EA1248DD}" type="pres">
      <dgm:prSet presAssocID="{83A5FEE3-2838-42F3-993B-61C16B70B225}" presName="parTxOnlySpace" presStyleCnt="0"/>
      <dgm:spPr/>
    </dgm:pt>
    <dgm:pt modelId="{81EC12C1-05DB-4F6B-ACCA-A49158AE83F4}" type="pres">
      <dgm:prSet presAssocID="{3FC95632-9287-460F-9D2A-9B81D35B4FC6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7AE19E13-CF70-49F1-BE7A-0FFFD869EA7F}" type="pres">
      <dgm:prSet presAssocID="{1A395C97-AD1A-46FB-8D8A-C2834348E8E3}" presName="parTxOnlySpace" presStyleCnt="0"/>
      <dgm:spPr/>
    </dgm:pt>
    <dgm:pt modelId="{D4568801-DE03-4C9C-8219-39D7544BE166}" type="pres">
      <dgm:prSet presAssocID="{7D5EB243-787A-4753-9071-BA097C8977BD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F219C28E-787A-4373-8A51-59AEA547E9D2}" type="pres">
      <dgm:prSet presAssocID="{9A2AFA21-7A84-4685-A970-748379260133}" presName="parTxOnlySpace" presStyleCnt="0"/>
      <dgm:spPr/>
    </dgm:pt>
    <dgm:pt modelId="{35E0F6F4-F149-439F-AC06-707FC1B0FBC6}" type="pres">
      <dgm:prSet presAssocID="{3E8F6821-A162-4CB6-A2E1-A2B8B38B947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585435EC-44B8-4EE1-9BFC-5BC73A941EB4}" type="pres">
      <dgm:prSet presAssocID="{9F73FD51-1B22-4E10-B0DA-4AC30744B204}" presName="parTxOnlySpace" presStyleCnt="0"/>
      <dgm:spPr/>
    </dgm:pt>
    <dgm:pt modelId="{1C7024A0-6253-4E79-949C-0C42013E1DFD}" type="pres">
      <dgm:prSet presAssocID="{BE0381D2-5CA0-467B-A880-9B4EDC67355D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7752A88-A265-4ADF-83E7-0CEF0CFD0556}" type="pres">
      <dgm:prSet presAssocID="{1697737B-58D8-4B8E-9854-D33AB3055F53}" presName="parTxOnlySpace" presStyleCnt="0"/>
      <dgm:spPr/>
    </dgm:pt>
    <dgm:pt modelId="{17AB0BE0-3DEA-44F6-92E2-B7A7D84F8B7D}" type="pres">
      <dgm:prSet presAssocID="{A1673B8E-79D7-4EBA-B4AF-F53A9A043152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6F4A6B40-F924-47B9-8004-DD5C9C565B84}" type="presOf" srcId="{7D5EB243-787A-4753-9071-BA097C8977BD}" destId="{D4568801-DE03-4C9C-8219-39D7544BE166}" srcOrd="0" destOrd="0" presId="urn:microsoft.com/office/officeart/2005/8/layout/chevron1"/>
    <dgm:cxn modelId="{24542C4B-0F90-4973-A328-7FECAD8AD8DE}" srcId="{12B6BA2E-B1E9-40BF-8717-C604885A82DC}" destId="{A1673B8E-79D7-4EBA-B4AF-F53A9A043152}" srcOrd="5" destOrd="0" parTransId="{E659782B-B81A-4251-BDAF-E72442949B0A}" sibTransId="{8104480F-219D-4693-B136-EF250F9F74E7}"/>
    <dgm:cxn modelId="{E9048051-FB65-4B2F-9338-C870FE7105EC}" srcId="{12B6BA2E-B1E9-40BF-8717-C604885A82DC}" destId="{BE0381D2-5CA0-467B-A880-9B4EDC67355D}" srcOrd="4" destOrd="0" parTransId="{FBE7C975-0722-4FD3-9BC9-21C23E5987AF}" sibTransId="{1697737B-58D8-4B8E-9854-D33AB3055F53}"/>
    <dgm:cxn modelId="{23F58C6D-1360-400B-8414-F81580C064D2}" srcId="{12B6BA2E-B1E9-40BF-8717-C604885A82DC}" destId="{EAA2FB82-2EF0-4EDB-AABA-993A9720DE6D}" srcOrd="0" destOrd="0" parTransId="{0BE8DCA4-7F82-4AC8-8631-818B52D7DD50}" sibTransId="{83A5FEE3-2838-42F3-993B-61C16B70B225}"/>
    <dgm:cxn modelId="{1E67EE72-9F63-4481-A2AC-BB4B5858015D}" type="presOf" srcId="{BE0381D2-5CA0-467B-A880-9B4EDC67355D}" destId="{1C7024A0-6253-4E79-949C-0C42013E1DFD}" srcOrd="0" destOrd="0" presId="urn:microsoft.com/office/officeart/2005/8/layout/chevron1"/>
    <dgm:cxn modelId="{D441B793-04F8-4727-A93D-693A3D3BD7BD}" type="presOf" srcId="{3FC95632-9287-460F-9D2A-9B81D35B4FC6}" destId="{81EC12C1-05DB-4F6B-ACCA-A49158AE83F4}" srcOrd="0" destOrd="0" presId="urn:microsoft.com/office/officeart/2005/8/layout/chevron1"/>
    <dgm:cxn modelId="{BABEAB98-094D-4A51-A566-A5CB9208C7B5}" srcId="{12B6BA2E-B1E9-40BF-8717-C604885A82DC}" destId="{7D5EB243-787A-4753-9071-BA097C8977BD}" srcOrd="2" destOrd="0" parTransId="{5BD061EC-B23C-4461-A3C2-DF803CD756DC}" sibTransId="{9A2AFA21-7A84-4685-A970-748379260133}"/>
    <dgm:cxn modelId="{FECBF5B0-8B71-4765-A448-02B50064928A}" type="presOf" srcId="{EAA2FB82-2EF0-4EDB-AABA-993A9720DE6D}" destId="{991B9C59-740A-42CA-9BBE-C345BE0E2428}" srcOrd="0" destOrd="0" presId="urn:microsoft.com/office/officeart/2005/8/layout/chevron1"/>
    <dgm:cxn modelId="{172ED4CA-7E03-42DF-8EE1-ACAF0A6F7246}" type="presOf" srcId="{12B6BA2E-B1E9-40BF-8717-C604885A82DC}" destId="{EC5D781F-1019-4896-BD0F-622C31CF936D}" srcOrd="0" destOrd="0" presId="urn:microsoft.com/office/officeart/2005/8/layout/chevron1"/>
    <dgm:cxn modelId="{4D96BBD8-1038-4AA6-8945-CA7B6E1444A2}" srcId="{12B6BA2E-B1E9-40BF-8717-C604885A82DC}" destId="{3FC95632-9287-460F-9D2A-9B81D35B4FC6}" srcOrd="1" destOrd="0" parTransId="{A504E970-67EB-4D07-9168-1ABF96F0BB20}" sibTransId="{1A395C97-AD1A-46FB-8D8A-C2834348E8E3}"/>
    <dgm:cxn modelId="{146843FA-7770-4F79-9B9C-2D5A6E1F2432}" type="presOf" srcId="{3E8F6821-A162-4CB6-A2E1-A2B8B38B9475}" destId="{35E0F6F4-F149-439F-AC06-707FC1B0FBC6}" srcOrd="0" destOrd="0" presId="urn:microsoft.com/office/officeart/2005/8/layout/chevron1"/>
    <dgm:cxn modelId="{E779A8FB-9071-48C8-B920-79481C9A32D8}" type="presOf" srcId="{A1673B8E-79D7-4EBA-B4AF-F53A9A043152}" destId="{17AB0BE0-3DEA-44F6-92E2-B7A7D84F8B7D}" srcOrd="0" destOrd="0" presId="urn:microsoft.com/office/officeart/2005/8/layout/chevron1"/>
    <dgm:cxn modelId="{2763A8FF-B6AC-472F-A3B3-A991F72571FB}" srcId="{12B6BA2E-B1E9-40BF-8717-C604885A82DC}" destId="{3E8F6821-A162-4CB6-A2E1-A2B8B38B9475}" srcOrd="3" destOrd="0" parTransId="{D1FAAE18-87BD-4291-9A2D-4975809E2F2F}" sibTransId="{9F73FD51-1B22-4E10-B0DA-4AC30744B204}"/>
    <dgm:cxn modelId="{8F619263-3041-4CDB-86AE-6CE31BC20820}" type="presParOf" srcId="{EC5D781F-1019-4896-BD0F-622C31CF936D}" destId="{991B9C59-740A-42CA-9BBE-C345BE0E2428}" srcOrd="0" destOrd="0" presId="urn:microsoft.com/office/officeart/2005/8/layout/chevron1"/>
    <dgm:cxn modelId="{DEA29A5F-1ADB-4051-B9E0-E7EEE8BAA582}" type="presParOf" srcId="{EC5D781F-1019-4896-BD0F-622C31CF936D}" destId="{56F9A49C-96F7-45BF-AEAD-9100EA1248DD}" srcOrd="1" destOrd="0" presId="urn:microsoft.com/office/officeart/2005/8/layout/chevron1"/>
    <dgm:cxn modelId="{0B67F23A-6707-4E5A-AF5F-98C26E16A853}" type="presParOf" srcId="{EC5D781F-1019-4896-BD0F-622C31CF936D}" destId="{81EC12C1-05DB-4F6B-ACCA-A49158AE83F4}" srcOrd="2" destOrd="0" presId="urn:microsoft.com/office/officeart/2005/8/layout/chevron1"/>
    <dgm:cxn modelId="{FC6C6EA2-0FF0-4BD3-BA90-7A51392B9E45}" type="presParOf" srcId="{EC5D781F-1019-4896-BD0F-622C31CF936D}" destId="{7AE19E13-CF70-49F1-BE7A-0FFFD869EA7F}" srcOrd="3" destOrd="0" presId="urn:microsoft.com/office/officeart/2005/8/layout/chevron1"/>
    <dgm:cxn modelId="{AEB60DEE-99F4-4F14-B13C-7D28ACDA7470}" type="presParOf" srcId="{EC5D781F-1019-4896-BD0F-622C31CF936D}" destId="{D4568801-DE03-4C9C-8219-39D7544BE166}" srcOrd="4" destOrd="0" presId="urn:microsoft.com/office/officeart/2005/8/layout/chevron1"/>
    <dgm:cxn modelId="{F9E463AA-79A8-4CCE-9F43-D9B24FF05E1A}" type="presParOf" srcId="{EC5D781F-1019-4896-BD0F-622C31CF936D}" destId="{F219C28E-787A-4373-8A51-59AEA547E9D2}" srcOrd="5" destOrd="0" presId="urn:microsoft.com/office/officeart/2005/8/layout/chevron1"/>
    <dgm:cxn modelId="{DF639802-9448-4902-A2A7-8B74FD7B5F9B}" type="presParOf" srcId="{EC5D781F-1019-4896-BD0F-622C31CF936D}" destId="{35E0F6F4-F149-439F-AC06-707FC1B0FBC6}" srcOrd="6" destOrd="0" presId="urn:microsoft.com/office/officeart/2005/8/layout/chevron1"/>
    <dgm:cxn modelId="{D9F1B0CB-85DD-494E-9659-35364A37EFDF}" type="presParOf" srcId="{EC5D781F-1019-4896-BD0F-622C31CF936D}" destId="{585435EC-44B8-4EE1-9BFC-5BC73A941EB4}" srcOrd="7" destOrd="0" presId="urn:microsoft.com/office/officeart/2005/8/layout/chevron1"/>
    <dgm:cxn modelId="{A65D8FFD-3036-4AE6-B1FC-CE0773AB4EE9}" type="presParOf" srcId="{EC5D781F-1019-4896-BD0F-622C31CF936D}" destId="{1C7024A0-6253-4E79-949C-0C42013E1DFD}" srcOrd="8" destOrd="0" presId="urn:microsoft.com/office/officeart/2005/8/layout/chevron1"/>
    <dgm:cxn modelId="{1D55641C-3EB5-4A06-83D9-89D04841FC0A}" type="presParOf" srcId="{EC5D781F-1019-4896-BD0F-622C31CF936D}" destId="{B7752A88-A265-4ADF-83E7-0CEF0CFD0556}" srcOrd="9" destOrd="0" presId="urn:microsoft.com/office/officeart/2005/8/layout/chevron1"/>
    <dgm:cxn modelId="{2D48FA2E-E499-482E-998B-B6C564CC89F1}" type="presParOf" srcId="{EC5D781F-1019-4896-BD0F-622C31CF936D}" destId="{17AB0BE0-3DEA-44F6-92E2-B7A7D84F8B7D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E759AE-5C50-405C-9CAB-E0D4AAE98F2B}">
      <dsp:nvSpPr>
        <dsp:cNvPr id="0" name=""/>
        <dsp:cNvSpPr/>
      </dsp:nvSpPr>
      <dsp:spPr>
        <a:xfrm>
          <a:off x="0" y="4252620"/>
          <a:ext cx="10520014" cy="604078"/>
        </a:xfrm>
        <a:prstGeom prst="roundRect">
          <a:avLst>
            <a:gd name="adj" fmla="val 10000"/>
          </a:avLst>
        </a:prstGeom>
        <a:solidFill>
          <a:srgbClr val="009DE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 noProof="0" dirty="0" err="1">
              <a:solidFill>
                <a:schemeClr val="bg1"/>
              </a:solidFill>
              <a:latin typeface="+mn-lt"/>
              <a:cs typeface="Calibri" panose="020F0502020204030204" pitchFamily="34" charset="0"/>
            </a:rPr>
            <a:t>Prioriteit</a:t>
          </a:r>
          <a:endParaRPr lang="en-US" sz="1800" kern="1200" baseline="0" noProof="0" dirty="0">
            <a:solidFill>
              <a:schemeClr val="bg1"/>
            </a:solidFill>
            <a:latin typeface="+mn-lt"/>
            <a:cs typeface="Calibri" panose="020F0502020204030204" pitchFamily="34" charset="0"/>
          </a:endParaRPr>
        </a:p>
      </dsp:txBody>
      <dsp:txXfrm>
        <a:off x="0" y="4252620"/>
        <a:ext cx="3156004" cy="604078"/>
      </dsp:txXfrm>
    </dsp:sp>
    <dsp:sp modelId="{63158DC5-0F36-4603-A8BC-EC85ED1B66AF}">
      <dsp:nvSpPr>
        <dsp:cNvPr id="0" name=""/>
        <dsp:cNvSpPr/>
      </dsp:nvSpPr>
      <dsp:spPr>
        <a:xfrm>
          <a:off x="0" y="3547862"/>
          <a:ext cx="10520014" cy="604078"/>
        </a:xfrm>
        <a:prstGeom prst="roundRect">
          <a:avLst>
            <a:gd name="adj" fmla="val 10000"/>
          </a:avLst>
        </a:prstGeom>
        <a:solidFill>
          <a:srgbClr val="009DE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 noProof="0" dirty="0" err="1">
              <a:solidFill>
                <a:schemeClr val="bg1"/>
              </a:solidFill>
              <a:latin typeface="+mn-lt"/>
              <a:cs typeface="Calibri" panose="020F0502020204030204" pitchFamily="34" charset="0"/>
            </a:rPr>
            <a:t>Meetfrequentie</a:t>
          </a:r>
          <a:endParaRPr lang="en-US" sz="1800" kern="1200" baseline="0" noProof="0" dirty="0">
            <a:solidFill>
              <a:schemeClr val="bg1"/>
            </a:solidFill>
            <a:latin typeface="+mn-lt"/>
            <a:cs typeface="Calibri" panose="020F0502020204030204" pitchFamily="34" charset="0"/>
          </a:endParaRPr>
        </a:p>
      </dsp:txBody>
      <dsp:txXfrm>
        <a:off x="0" y="3547862"/>
        <a:ext cx="3156004" cy="604078"/>
      </dsp:txXfrm>
    </dsp:sp>
    <dsp:sp modelId="{63759447-4E2F-4170-A407-8576DACA4E0B}">
      <dsp:nvSpPr>
        <dsp:cNvPr id="0" name=""/>
        <dsp:cNvSpPr/>
      </dsp:nvSpPr>
      <dsp:spPr>
        <a:xfrm>
          <a:off x="0" y="2843103"/>
          <a:ext cx="10520014" cy="604078"/>
        </a:xfrm>
        <a:prstGeom prst="roundRect">
          <a:avLst>
            <a:gd name="adj" fmla="val 10000"/>
          </a:avLst>
        </a:prstGeom>
        <a:solidFill>
          <a:srgbClr val="009DE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 noProof="0" dirty="0" err="1">
              <a:solidFill>
                <a:prstClr val="white"/>
              </a:solidFill>
              <a:latin typeface="+mn-lt"/>
              <a:ea typeface="+mn-ea"/>
              <a:cs typeface="Calibri" panose="020F0502020204030204" pitchFamily="34" charset="0"/>
            </a:rPr>
            <a:t>Meetmethode</a:t>
          </a:r>
          <a:endParaRPr lang="en-US" sz="1800" kern="1200" baseline="0" noProof="0" dirty="0">
            <a:solidFill>
              <a:prstClr val="white"/>
            </a:solidFill>
            <a:latin typeface="+mn-lt"/>
            <a:ea typeface="+mn-ea"/>
            <a:cs typeface="Calibri" panose="020F0502020204030204" pitchFamily="34" charset="0"/>
          </a:endParaRPr>
        </a:p>
      </dsp:txBody>
      <dsp:txXfrm>
        <a:off x="0" y="2843103"/>
        <a:ext cx="3156004" cy="604078"/>
      </dsp:txXfrm>
    </dsp:sp>
    <dsp:sp modelId="{F8AACCC9-7214-4094-BB7A-717B223C6EEA}">
      <dsp:nvSpPr>
        <dsp:cNvPr id="0" name=""/>
        <dsp:cNvSpPr/>
      </dsp:nvSpPr>
      <dsp:spPr>
        <a:xfrm>
          <a:off x="0" y="2138344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kern="12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Specificatie</a:t>
          </a:r>
          <a:endParaRPr lang="en-US" sz="1800" kern="1200" noProof="0" dirty="0">
            <a:solidFill>
              <a:prstClr val="white"/>
            </a:solidFill>
            <a:latin typeface="+mn-lt"/>
            <a:ea typeface="Roboto"/>
            <a:cs typeface="Roboto"/>
          </a:endParaRPr>
        </a:p>
      </dsp:txBody>
      <dsp:txXfrm>
        <a:off x="0" y="2138344"/>
        <a:ext cx="3156004" cy="604078"/>
      </dsp:txXfrm>
    </dsp:sp>
    <dsp:sp modelId="{4FF64BF8-8E35-4B8D-9A45-80E0B03A012D}">
      <dsp:nvSpPr>
        <dsp:cNvPr id="0" name=""/>
        <dsp:cNvSpPr/>
      </dsp:nvSpPr>
      <dsp:spPr>
        <a:xfrm>
          <a:off x="0" y="1433585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 err="1">
              <a:solidFill>
                <a:prstClr val="white"/>
              </a:solidFill>
              <a:latin typeface="+mn-lt"/>
              <a:ea typeface="Roboto"/>
              <a:cs typeface="Roboto"/>
            </a:rPr>
            <a:t>int</a:t>
          </a:r>
          <a:endParaRPr lang="en-GB" sz="1800" kern="1200" baseline="-25000" noProof="0" dirty="0">
            <a:solidFill>
              <a:prstClr val="white"/>
            </a:solidFill>
            <a:latin typeface="+mn-lt"/>
            <a:ea typeface="Roboto"/>
            <a:cs typeface="Roboto"/>
          </a:endParaRPr>
        </a:p>
      </dsp:txBody>
      <dsp:txXfrm>
        <a:off x="0" y="1433585"/>
        <a:ext cx="3156004" cy="604078"/>
      </dsp:txXfrm>
    </dsp:sp>
    <dsp:sp modelId="{4B7EA27C-4508-4529-8DB8-27DF994A5EC6}">
      <dsp:nvSpPr>
        <dsp:cNvPr id="0" name=""/>
        <dsp:cNvSpPr/>
      </dsp:nvSpPr>
      <dsp:spPr>
        <a:xfrm>
          <a:off x="0" y="728826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kern="12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CTQ</a:t>
          </a:r>
          <a:r>
            <a:rPr lang="en-GB" sz="1800" kern="1200" baseline="-25000" noProof="0" dirty="0">
              <a:solidFill>
                <a:prstClr val="white"/>
              </a:solidFill>
              <a:latin typeface="+mn-lt"/>
              <a:ea typeface="Roboto"/>
              <a:cs typeface="Roboto"/>
            </a:rPr>
            <a:t>ext</a:t>
          </a:r>
        </a:p>
      </dsp:txBody>
      <dsp:txXfrm>
        <a:off x="0" y="728826"/>
        <a:ext cx="3156004" cy="604078"/>
      </dsp:txXfrm>
    </dsp:sp>
    <dsp:sp modelId="{C5851A8D-C378-4D6B-8D95-0A10541C7CAF}">
      <dsp:nvSpPr>
        <dsp:cNvPr id="0" name=""/>
        <dsp:cNvSpPr/>
      </dsp:nvSpPr>
      <dsp:spPr>
        <a:xfrm>
          <a:off x="0" y="35358"/>
          <a:ext cx="10520014" cy="604078"/>
        </a:xfrm>
        <a:prstGeom prst="roundRect">
          <a:avLst>
            <a:gd name="adj" fmla="val 10000"/>
          </a:avLst>
        </a:prstGeom>
        <a:gradFill flip="none" rotWithShape="1">
          <a:gsLst>
            <a:gs pos="70000">
              <a:schemeClr val="accent2"/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  <a:tileRect/>
        </a:gradFill>
        <a:ln>
          <a:noFill/>
          <a:headEnd/>
          <a:tailEnd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l" defTabSz="7620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Roboto"/>
              <a:cs typeface="Roboto"/>
            </a:rPr>
            <a:t>VOC/VOB</a:t>
          </a:r>
        </a:p>
      </dsp:txBody>
      <dsp:txXfrm>
        <a:off x="0" y="35358"/>
        <a:ext cx="3156004" cy="604078"/>
      </dsp:txXfrm>
    </dsp:sp>
    <dsp:sp modelId="{DF7B6735-86DB-4588-BAF2-76DCF77300F1}">
      <dsp:nvSpPr>
        <dsp:cNvPr id="0" name=""/>
        <dsp:cNvSpPr/>
      </dsp:nvSpPr>
      <dsp:spPr>
        <a:xfrm>
          <a:off x="3642024" y="74407"/>
          <a:ext cx="6181570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3656768" y="89151"/>
        <a:ext cx="6152082" cy="473911"/>
      </dsp:txXfrm>
    </dsp:sp>
    <dsp:sp modelId="{B712EFAF-932D-4FEE-BC92-EA0F7C065058}">
      <dsp:nvSpPr>
        <dsp:cNvPr id="0" name=""/>
        <dsp:cNvSpPr/>
      </dsp:nvSpPr>
      <dsp:spPr>
        <a:xfrm>
          <a:off x="5640267" y="577807"/>
          <a:ext cx="1092542" cy="201359"/>
        </a:xfrm>
        <a:custGeom>
          <a:avLst/>
          <a:gdLst/>
          <a:ahLst/>
          <a:cxnLst/>
          <a:rect l="0" t="0" r="0" b="0"/>
          <a:pathLst>
            <a:path>
              <a:moveTo>
                <a:pt x="1092542" y="0"/>
              </a:moveTo>
              <a:lnTo>
                <a:pt x="1092542" y="100679"/>
              </a:lnTo>
              <a:lnTo>
                <a:pt x="0" y="100679"/>
              </a:lnTo>
              <a:lnTo>
                <a:pt x="0" y="20135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3BDC04-6132-4C0E-8F85-5A58CA48F98B}">
      <dsp:nvSpPr>
        <dsp:cNvPr id="0" name=""/>
        <dsp:cNvSpPr/>
      </dsp:nvSpPr>
      <dsp:spPr>
        <a:xfrm>
          <a:off x="5286888" y="779166"/>
          <a:ext cx="706757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x</a:t>
          </a:r>
        </a:p>
      </dsp:txBody>
      <dsp:txXfrm>
        <a:off x="5301632" y="793910"/>
        <a:ext cx="677269" cy="473911"/>
      </dsp:txXfrm>
    </dsp:sp>
    <dsp:sp modelId="{CC569C69-8C99-4F0B-AB5D-5A1457A9ACEA}">
      <dsp:nvSpPr>
        <dsp:cNvPr id="0" name=""/>
        <dsp:cNvSpPr/>
      </dsp:nvSpPr>
      <dsp:spPr>
        <a:xfrm>
          <a:off x="5594547" y="1282565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050FF7-4DB5-4B70-A280-3B78F833D038}">
      <dsp:nvSpPr>
        <dsp:cNvPr id="0" name=""/>
        <dsp:cNvSpPr/>
      </dsp:nvSpPr>
      <dsp:spPr>
        <a:xfrm>
          <a:off x="5276577" y="1483925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1498669"/>
        <a:ext cx="697891" cy="473911"/>
      </dsp:txXfrm>
    </dsp:sp>
    <dsp:sp modelId="{0FAC72B2-D592-49F8-9340-CD9A7ED30217}">
      <dsp:nvSpPr>
        <dsp:cNvPr id="0" name=""/>
        <dsp:cNvSpPr/>
      </dsp:nvSpPr>
      <dsp:spPr>
        <a:xfrm>
          <a:off x="5594547" y="1987324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890C19-04B8-4855-BEFB-DDF7E5FF7EE6}">
      <dsp:nvSpPr>
        <dsp:cNvPr id="0" name=""/>
        <dsp:cNvSpPr/>
      </dsp:nvSpPr>
      <dsp:spPr>
        <a:xfrm>
          <a:off x="5276577" y="2188684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2203428"/>
        <a:ext cx="697891" cy="473911"/>
      </dsp:txXfrm>
    </dsp:sp>
    <dsp:sp modelId="{5A544C20-D779-4019-BBBC-2A05CBAF8D0F}">
      <dsp:nvSpPr>
        <dsp:cNvPr id="0" name=""/>
        <dsp:cNvSpPr/>
      </dsp:nvSpPr>
      <dsp:spPr>
        <a:xfrm>
          <a:off x="5594547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5830DC-779C-4E20-91FA-801E5121EF49}">
      <dsp:nvSpPr>
        <dsp:cNvPr id="0" name=""/>
        <dsp:cNvSpPr/>
      </dsp:nvSpPr>
      <dsp:spPr>
        <a:xfrm>
          <a:off x="5276577" y="2893443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2908187"/>
        <a:ext cx="697891" cy="473911"/>
      </dsp:txXfrm>
    </dsp:sp>
    <dsp:sp modelId="{0AA83A6C-73AA-41F0-9B89-B570526ED3FC}">
      <dsp:nvSpPr>
        <dsp:cNvPr id="0" name=""/>
        <dsp:cNvSpPr/>
      </dsp:nvSpPr>
      <dsp:spPr>
        <a:xfrm>
          <a:off x="5594547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8ABD85-29AD-45CC-A91C-1A5BDE173414}">
      <dsp:nvSpPr>
        <dsp:cNvPr id="0" name=""/>
        <dsp:cNvSpPr/>
      </dsp:nvSpPr>
      <dsp:spPr>
        <a:xfrm>
          <a:off x="5262717" y="3598202"/>
          <a:ext cx="755098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77461" y="3612946"/>
        <a:ext cx="725610" cy="473911"/>
      </dsp:txXfrm>
    </dsp:sp>
    <dsp:sp modelId="{3AD6A840-E761-4456-90F0-676272247C41}">
      <dsp:nvSpPr>
        <dsp:cNvPr id="0" name=""/>
        <dsp:cNvSpPr/>
      </dsp:nvSpPr>
      <dsp:spPr>
        <a:xfrm>
          <a:off x="5594547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054981-5577-4269-B24F-DA5E23134167}">
      <dsp:nvSpPr>
        <dsp:cNvPr id="0" name=""/>
        <dsp:cNvSpPr/>
      </dsp:nvSpPr>
      <dsp:spPr>
        <a:xfrm>
          <a:off x="5276577" y="4302960"/>
          <a:ext cx="727379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5291321" y="4317704"/>
        <a:ext cx="697891" cy="473911"/>
      </dsp:txXfrm>
    </dsp:sp>
    <dsp:sp modelId="{469A5664-D54E-4E8E-92C4-945A9D6EAAC2}">
      <dsp:nvSpPr>
        <dsp:cNvPr id="0" name=""/>
        <dsp:cNvSpPr/>
      </dsp:nvSpPr>
      <dsp:spPr>
        <a:xfrm>
          <a:off x="6732809" y="577807"/>
          <a:ext cx="1085735" cy="201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79"/>
              </a:lnTo>
              <a:lnTo>
                <a:pt x="1085735" y="100679"/>
              </a:lnTo>
              <a:lnTo>
                <a:pt x="1085735" y="20135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65FF94-3F09-403D-AA1F-45C24F354ADB}">
      <dsp:nvSpPr>
        <dsp:cNvPr id="0" name=""/>
        <dsp:cNvSpPr/>
      </dsp:nvSpPr>
      <dsp:spPr>
        <a:xfrm>
          <a:off x="7458358" y="779166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473102" y="793910"/>
        <a:ext cx="690883" cy="473911"/>
      </dsp:txXfrm>
    </dsp:sp>
    <dsp:sp modelId="{24713F27-FC50-4FA2-B0C3-9DBB51BEB488}">
      <dsp:nvSpPr>
        <dsp:cNvPr id="0" name=""/>
        <dsp:cNvSpPr/>
      </dsp:nvSpPr>
      <dsp:spPr>
        <a:xfrm>
          <a:off x="7104027" y="1282565"/>
          <a:ext cx="714516" cy="201359"/>
        </a:xfrm>
        <a:custGeom>
          <a:avLst/>
          <a:gdLst/>
          <a:ahLst/>
          <a:cxnLst/>
          <a:rect l="0" t="0" r="0" b="0"/>
          <a:pathLst>
            <a:path>
              <a:moveTo>
                <a:pt x="714516" y="0"/>
              </a:moveTo>
              <a:lnTo>
                <a:pt x="714516" y="100679"/>
              </a:lnTo>
              <a:lnTo>
                <a:pt x="0" y="100679"/>
              </a:lnTo>
              <a:lnTo>
                <a:pt x="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F3D3D9-C71A-41B1-A8BC-9E3CAF831101}">
      <dsp:nvSpPr>
        <dsp:cNvPr id="0" name=""/>
        <dsp:cNvSpPr/>
      </dsp:nvSpPr>
      <dsp:spPr>
        <a:xfrm>
          <a:off x="6743842" y="1483925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758586" y="1498669"/>
        <a:ext cx="690883" cy="473911"/>
      </dsp:txXfrm>
    </dsp:sp>
    <dsp:sp modelId="{76A3A4CE-4AAC-4E18-91DF-75C4CF1D7CD8}">
      <dsp:nvSpPr>
        <dsp:cNvPr id="0" name=""/>
        <dsp:cNvSpPr/>
      </dsp:nvSpPr>
      <dsp:spPr>
        <a:xfrm>
          <a:off x="6621895" y="1987324"/>
          <a:ext cx="482132" cy="201359"/>
        </a:xfrm>
        <a:custGeom>
          <a:avLst/>
          <a:gdLst/>
          <a:ahLst/>
          <a:cxnLst/>
          <a:rect l="0" t="0" r="0" b="0"/>
          <a:pathLst>
            <a:path>
              <a:moveTo>
                <a:pt x="482132" y="0"/>
              </a:moveTo>
              <a:lnTo>
                <a:pt x="482132" y="100679"/>
              </a:lnTo>
              <a:lnTo>
                <a:pt x="0" y="100679"/>
              </a:lnTo>
              <a:lnTo>
                <a:pt x="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F8C9A2-39B5-4C97-9788-CE3F12F23727}">
      <dsp:nvSpPr>
        <dsp:cNvPr id="0" name=""/>
        <dsp:cNvSpPr/>
      </dsp:nvSpPr>
      <dsp:spPr>
        <a:xfrm>
          <a:off x="6261709" y="2188684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76453" y="2203428"/>
        <a:ext cx="690883" cy="473911"/>
      </dsp:txXfrm>
    </dsp:sp>
    <dsp:sp modelId="{A4350C34-BE1A-4036-8626-72F46615D7A5}">
      <dsp:nvSpPr>
        <dsp:cNvPr id="0" name=""/>
        <dsp:cNvSpPr/>
      </dsp:nvSpPr>
      <dsp:spPr>
        <a:xfrm>
          <a:off x="6576175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E36F5E-F45F-47BC-BEB9-E4CB1ACBD817}">
      <dsp:nvSpPr>
        <dsp:cNvPr id="0" name=""/>
        <dsp:cNvSpPr/>
      </dsp:nvSpPr>
      <dsp:spPr>
        <a:xfrm>
          <a:off x="6261709" y="2893443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76453" y="2908187"/>
        <a:ext cx="690883" cy="473911"/>
      </dsp:txXfrm>
    </dsp:sp>
    <dsp:sp modelId="{B96C0542-7343-4754-A078-B86ED276D07A}">
      <dsp:nvSpPr>
        <dsp:cNvPr id="0" name=""/>
        <dsp:cNvSpPr/>
      </dsp:nvSpPr>
      <dsp:spPr>
        <a:xfrm>
          <a:off x="6576175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5593FF-FC3F-4F0E-9998-82C184D54A07}">
      <dsp:nvSpPr>
        <dsp:cNvPr id="0" name=""/>
        <dsp:cNvSpPr/>
      </dsp:nvSpPr>
      <dsp:spPr>
        <a:xfrm>
          <a:off x="6261709" y="3598202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76453" y="3612946"/>
        <a:ext cx="690883" cy="473911"/>
      </dsp:txXfrm>
    </dsp:sp>
    <dsp:sp modelId="{B9CD9588-E822-4D0E-8C2D-7BE8B5CF3931}">
      <dsp:nvSpPr>
        <dsp:cNvPr id="0" name=""/>
        <dsp:cNvSpPr/>
      </dsp:nvSpPr>
      <dsp:spPr>
        <a:xfrm>
          <a:off x="6576175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E04FBA-AA75-4263-B8AB-4FA0CF54C5E8}">
      <dsp:nvSpPr>
        <dsp:cNvPr id="0" name=""/>
        <dsp:cNvSpPr/>
      </dsp:nvSpPr>
      <dsp:spPr>
        <a:xfrm>
          <a:off x="6244346" y="4302960"/>
          <a:ext cx="755098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6259090" y="4317704"/>
        <a:ext cx="725610" cy="473911"/>
      </dsp:txXfrm>
    </dsp:sp>
    <dsp:sp modelId="{04EC7B63-2141-4D09-ADEC-F53BEF6E9DFD}">
      <dsp:nvSpPr>
        <dsp:cNvPr id="0" name=""/>
        <dsp:cNvSpPr/>
      </dsp:nvSpPr>
      <dsp:spPr>
        <a:xfrm>
          <a:off x="7104027" y="1987324"/>
          <a:ext cx="482132" cy="201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79"/>
              </a:lnTo>
              <a:lnTo>
                <a:pt x="482132" y="100679"/>
              </a:lnTo>
              <a:lnTo>
                <a:pt x="482132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1CEE4A-8EDB-4A4C-A31F-BDA6A87E36FA}">
      <dsp:nvSpPr>
        <dsp:cNvPr id="0" name=""/>
        <dsp:cNvSpPr/>
      </dsp:nvSpPr>
      <dsp:spPr>
        <a:xfrm>
          <a:off x="7225974" y="2188684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2203428"/>
        <a:ext cx="690883" cy="473911"/>
      </dsp:txXfrm>
    </dsp:sp>
    <dsp:sp modelId="{6668BF7A-A0C3-4D8F-9B7F-2E2FD24F20C1}">
      <dsp:nvSpPr>
        <dsp:cNvPr id="0" name=""/>
        <dsp:cNvSpPr/>
      </dsp:nvSpPr>
      <dsp:spPr>
        <a:xfrm>
          <a:off x="7540440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292C5C-1655-4CB7-89FE-855326647A87}">
      <dsp:nvSpPr>
        <dsp:cNvPr id="0" name=""/>
        <dsp:cNvSpPr/>
      </dsp:nvSpPr>
      <dsp:spPr>
        <a:xfrm>
          <a:off x="7225974" y="2893443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2908187"/>
        <a:ext cx="690883" cy="473911"/>
      </dsp:txXfrm>
    </dsp:sp>
    <dsp:sp modelId="{B935279F-5F51-4D77-956C-E545CD69DBAD}">
      <dsp:nvSpPr>
        <dsp:cNvPr id="0" name=""/>
        <dsp:cNvSpPr/>
      </dsp:nvSpPr>
      <dsp:spPr>
        <a:xfrm>
          <a:off x="7540440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03992-F119-4D8E-B5B7-7549689846AA}">
      <dsp:nvSpPr>
        <dsp:cNvPr id="0" name=""/>
        <dsp:cNvSpPr/>
      </dsp:nvSpPr>
      <dsp:spPr>
        <a:xfrm>
          <a:off x="7225974" y="3598202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3612946"/>
        <a:ext cx="690883" cy="473911"/>
      </dsp:txXfrm>
    </dsp:sp>
    <dsp:sp modelId="{7CBF971D-5BA7-4276-B6F6-E7E15E796CCD}">
      <dsp:nvSpPr>
        <dsp:cNvPr id="0" name=""/>
        <dsp:cNvSpPr/>
      </dsp:nvSpPr>
      <dsp:spPr>
        <a:xfrm>
          <a:off x="7540440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A3EB80-96A6-46E8-87D5-5987B8F7B862}">
      <dsp:nvSpPr>
        <dsp:cNvPr id="0" name=""/>
        <dsp:cNvSpPr/>
      </dsp:nvSpPr>
      <dsp:spPr>
        <a:xfrm>
          <a:off x="7225974" y="4302960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7240718" y="4317704"/>
        <a:ext cx="690883" cy="473911"/>
      </dsp:txXfrm>
    </dsp:sp>
    <dsp:sp modelId="{9DF94C25-14B7-4ECF-9A8F-978A9AD74D12}">
      <dsp:nvSpPr>
        <dsp:cNvPr id="0" name=""/>
        <dsp:cNvSpPr/>
      </dsp:nvSpPr>
      <dsp:spPr>
        <a:xfrm>
          <a:off x="7818544" y="1282565"/>
          <a:ext cx="714516" cy="201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79"/>
              </a:lnTo>
              <a:lnTo>
                <a:pt x="714516" y="100679"/>
              </a:lnTo>
              <a:lnTo>
                <a:pt x="714516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AC5195-940E-40AA-B584-EC4F0D7A6910}">
      <dsp:nvSpPr>
        <dsp:cNvPr id="0" name=""/>
        <dsp:cNvSpPr/>
      </dsp:nvSpPr>
      <dsp:spPr>
        <a:xfrm>
          <a:off x="8172875" y="1483925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1498669"/>
        <a:ext cx="690883" cy="473911"/>
      </dsp:txXfrm>
    </dsp:sp>
    <dsp:sp modelId="{3B95945A-ACAA-4C1E-8AEB-5F812FFA4AD0}">
      <dsp:nvSpPr>
        <dsp:cNvPr id="0" name=""/>
        <dsp:cNvSpPr/>
      </dsp:nvSpPr>
      <dsp:spPr>
        <a:xfrm>
          <a:off x="8487341" y="1987324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E1B272-32A6-4C49-8BF4-A9E1C630352A}">
      <dsp:nvSpPr>
        <dsp:cNvPr id="0" name=""/>
        <dsp:cNvSpPr/>
      </dsp:nvSpPr>
      <dsp:spPr>
        <a:xfrm>
          <a:off x="8172875" y="2188684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2203428"/>
        <a:ext cx="690883" cy="473911"/>
      </dsp:txXfrm>
    </dsp:sp>
    <dsp:sp modelId="{D2369DE5-0832-4B55-920F-642EE4CADF4B}">
      <dsp:nvSpPr>
        <dsp:cNvPr id="0" name=""/>
        <dsp:cNvSpPr/>
      </dsp:nvSpPr>
      <dsp:spPr>
        <a:xfrm>
          <a:off x="8487341" y="2692083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5690-349E-415E-B8B8-0D77C9D5CBE9}">
      <dsp:nvSpPr>
        <dsp:cNvPr id="0" name=""/>
        <dsp:cNvSpPr/>
      </dsp:nvSpPr>
      <dsp:spPr>
        <a:xfrm>
          <a:off x="8172875" y="2893443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2908187"/>
        <a:ext cx="690883" cy="473911"/>
      </dsp:txXfrm>
    </dsp:sp>
    <dsp:sp modelId="{730A7397-F27D-4F90-8932-F752A494465C}">
      <dsp:nvSpPr>
        <dsp:cNvPr id="0" name=""/>
        <dsp:cNvSpPr/>
      </dsp:nvSpPr>
      <dsp:spPr>
        <a:xfrm>
          <a:off x="8487341" y="3396842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EB5592-56EF-4D7F-99CE-70EC6B61EA99}">
      <dsp:nvSpPr>
        <dsp:cNvPr id="0" name=""/>
        <dsp:cNvSpPr/>
      </dsp:nvSpPr>
      <dsp:spPr>
        <a:xfrm>
          <a:off x="8172875" y="3598202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3612946"/>
        <a:ext cx="690883" cy="473911"/>
      </dsp:txXfrm>
    </dsp:sp>
    <dsp:sp modelId="{78D92691-B72F-4891-9192-083EF827738D}">
      <dsp:nvSpPr>
        <dsp:cNvPr id="0" name=""/>
        <dsp:cNvSpPr/>
      </dsp:nvSpPr>
      <dsp:spPr>
        <a:xfrm>
          <a:off x="8487341" y="4101601"/>
          <a:ext cx="91440" cy="201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1359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7EC8E1-C31B-4A47-BF38-B98C20BC72A9}">
      <dsp:nvSpPr>
        <dsp:cNvPr id="0" name=""/>
        <dsp:cNvSpPr/>
      </dsp:nvSpPr>
      <dsp:spPr>
        <a:xfrm>
          <a:off x="8172875" y="4302960"/>
          <a:ext cx="720371" cy="5033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noProof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x</a:t>
          </a:r>
        </a:p>
      </dsp:txBody>
      <dsp:txXfrm>
        <a:off x="8187619" y="4317704"/>
        <a:ext cx="690883" cy="4739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1B9C59-740A-42CA-9BBE-C345BE0E2428}">
      <dsp:nvSpPr>
        <dsp:cNvPr id="0" name=""/>
        <dsp:cNvSpPr/>
      </dsp:nvSpPr>
      <dsp:spPr>
        <a:xfrm>
          <a:off x="5238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349962" y="0"/>
        <a:ext cx="1259409" cy="689448"/>
      </dsp:txXfrm>
    </dsp:sp>
    <dsp:sp modelId="{81EC12C1-05DB-4F6B-ACCA-A49158AE83F4}">
      <dsp:nvSpPr>
        <dsp:cNvPr id="0" name=""/>
        <dsp:cNvSpPr/>
      </dsp:nvSpPr>
      <dsp:spPr>
        <a:xfrm>
          <a:off x="1759210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2103934" y="0"/>
        <a:ext cx="1259409" cy="689448"/>
      </dsp:txXfrm>
    </dsp:sp>
    <dsp:sp modelId="{D4568801-DE03-4C9C-8219-39D7544BE166}">
      <dsp:nvSpPr>
        <dsp:cNvPr id="0" name=""/>
        <dsp:cNvSpPr/>
      </dsp:nvSpPr>
      <dsp:spPr>
        <a:xfrm>
          <a:off x="3513181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3857905" y="0"/>
        <a:ext cx="1259409" cy="689448"/>
      </dsp:txXfrm>
    </dsp:sp>
    <dsp:sp modelId="{35E0F6F4-F149-439F-AC06-707FC1B0FBC6}">
      <dsp:nvSpPr>
        <dsp:cNvPr id="0" name=""/>
        <dsp:cNvSpPr/>
      </dsp:nvSpPr>
      <dsp:spPr>
        <a:xfrm>
          <a:off x="5267153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5611877" y="0"/>
        <a:ext cx="1259409" cy="689448"/>
      </dsp:txXfrm>
    </dsp:sp>
    <dsp:sp modelId="{1C7024A0-6253-4E79-949C-0C42013E1DFD}">
      <dsp:nvSpPr>
        <dsp:cNvPr id="0" name=""/>
        <dsp:cNvSpPr/>
      </dsp:nvSpPr>
      <dsp:spPr>
        <a:xfrm>
          <a:off x="7021124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7365848" y="0"/>
        <a:ext cx="1259409" cy="689448"/>
      </dsp:txXfrm>
    </dsp:sp>
    <dsp:sp modelId="{17AB0BE0-3DEA-44F6-92E2-B7A7D84F8B7D}">
      <dsp:nvSpPr>
        <dsp:cNvPr id="0" name=""/>
        <dsp:cNvSpPr/>
      </dsp:nvSpPr>
      <dsp:spPr>
        <a:xfrm>
          <a:off x="8775095" y="0"/>
          <a:ext cx="1948857" cy="689448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8021" tIns="56007" rIns="56007" bIns="56007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noProof="0"/>
        </a:p>
      </dsp:txBody>
      <dsp:txXfrm>
        <a:off x="9119819" y="0"/>
        <a:ext cx="1259409" cy="6894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heme" Target="../theme/theme2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1" y="0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/>
          <a:lstStyle>
            <a:lvl1pPr algn="l">
              <a:defRPr sz="13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4021296" y="0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/>
          <a:lstStyle>
            <a:lvl1pPr algn="r">
              <a:defRPr sz="1300"/>
            </a:lvl1pPr>
          </a:lstStyle>
          <a:p>
            <a:pPr>
              <a:defRPr/>
            </a:pPr>
            <a:fld id="{D972CD1D-7587-4564-AB82-B45EAB43081C}" type="datetimeFigureOut">
              <a:rPr lang="nl-NL"/>
              <a:pPr>
                <a:defRPr/>
              </a:pPr>
              <a:t>24-10-2024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39700" y="768350"/>
            <a:ext cx="6819900" cy="3835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vert="horz" lIns="94633" tIns="47317" rIns="94633" bIns="47317" rtlCol="0"/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1" y="9721107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4021296" y="9721107"/>
            <a:ext cx="3076364" cy="511731"/>
          </a:xfrm>
          <a:prstGeom prst="rect">
            <a:avLst/>
          </a:prstGeom>
        </p:spPr>
        <p:txBody>
          <a:bodyPr vert="horz" lIns="94633" tIns="47317" rIns="94633" bIns="47317" rtlCol="0" anchor="b"/>
          <a:lstStyle>
            <a:lvl1pPr algn="r">
              <a:defRPr sz="1300"/>
            </a:lvl1pPr>
          </a:lstStyle>
          <a:p>
            <a:pPr>
              <a:defRPr/>
            </a:pPr>
            <a:fld id="{E4BC2DFB-240E-4C70-969E-A6ABAF2C7422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0569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1pPr>
    <a:lvl2pPr marL="458023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2pPr>
    <a:lvl3pPr marL="916046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3pPr>
    <a:lvl4pPr marL="1374069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4pPr>
    <a:lvl5pPr marL="1832092" algn="l" rtl="0" eaLnBrk="0" fontAlgn="base" hangingPunct="0">
      <a:spcBef>
        <a:spcPct val="30000"/>
      </a:spcBef>
      <a:spcAft>
        <a:spcPct val="0"/>
      </a:spcAft>
      <a:defRPr sz="1202" kern="1200">
        <a:solidFill>
          <a:schemeClr val="tx1"/>
        </a:solidFill>
        <a:latin typeface="+mn-lt"/>
        <a:ea typeface="+mn-ea"/>
        <a:cs typeface="+mn-cs"/>
      </a:defRPr>
    </a:lvl5pPr>
    <a:lvl6pPr marL="2290115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6pPr>
    <a:lvl7pPr marL="2748138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7pPr>
    <a:lvl8pPr marL="3206161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8pPr>
    <a:lvl9pPr marL="3664184" algn="l" defTabSz="916046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343004-4FA7-4497-A0A6-B92C04851C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778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85E6EB-3EFD-46AB-9A40-8B9784B9E03B}" type="slidenum">
              <a:rPr lang="nl-NL" smtClean="0"/>
              <a:pPr>
                <a:defRPr/>
              </a:pPr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870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981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cap="none"/>
              <a:t>Probleemomschrijving: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cap="none" baseline="0"/>
              <a:t>Beschrijf het probleem. Waarom is het probleem een probleem?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0" cap="none"/>
              <a:t>Gebruik technieken zoals 5W2H; IS-IS NOT.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0" cap="none"/>
              <a:t>Voeg eventueel een foto toe van het product als daarmee het probleem zichtbaar gemaakt kan worden.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cap="none" baseline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cap="none" baseline="0"/>
              <a:t>NB: in de probleembeschrijving staan géén oplossingen.</a:t>
            </a:r>
          </a:p>
          <a:p>
            <a:endParaRPr lang="nl-NL" cap="none" baseline="0"/>
          </a:p>
          <a:p>
            <a:r>
              <a:rPr lang="nl-NL" b="1" cap="none" baseline="0"/>
              <a:t>Doelstelling: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cap="none" baseline="0"/>
              <a:t>Beschrijf zo concreet mogelijk wat je wilt bereiken.</a:t>
            </a:r>
            <a:endParaRPr lang="nl-NL" cap="none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cap="none" baseline="0"/>
              <a:t>Probleembeschrijving en doelstelling dienen allebei SMART geformuleerd te zijn.</a:t>
            </a:r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679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/>
              <a:t>KPI’s/Prestatiemaatstaven</a:t>
            </a:r>
            <a:r>
              <a:rPr lang="nl-NL" i="0"/>
              <a:t>: </a:t>
            </a:r>
            <a:r>
              <a:rPr lang="en-US" sz="1200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Geef de belangrijkste KPI’s/prestatiemaatstaven aan? Hoe meten we deze?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/>
              <a:t>Afbakening (In Scope)</a:t>
            </a:r>
            <a:r>
              <a:rPr lang="nl-NL" i="0"/>
              <a:t>: </a:t>
            </a:r>
            <a:r>
              <a:rPr lang="en-US" sz="1200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Wat is de afbakening van het project? Waar gaat het team zich op richten? (afdeling, product, klant, machine, omvang?).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1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A</a:t>
            </a:r>
            <a:r>
              <a:rPr lang="nl-NL" b="1" i="0"/>
              <a:t>fbakening (Out of Scope)</a:t>
            </a:r>
            <a:r>
              <a:rPr lang="nl-NL" i="0"/>
              <a:t>: </a:t>
            </a:r>
            <a:r>
              <a:rPr lang="en-US" sz="1200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Waar gaat het team zich niet op richten? (afdeling, product, klant, machine, omvang?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/>
              <a:t>Tastbare resultaten</a:t>
            </a:r>
            <a:r>
              <a:rPr lang="nl-NL" i="0"/>
              <a:t>: </a:t>
            </a:r>
            <a:r>
              <a:rPr lang="en-US" sz="1200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Welk zaken (documenten, proces, …) gaan opgeleverd worden aan het einde van het project?</a:t>
            </a:r>
            <a:endParaRPr lang="nl-NL" i="0"/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/>
              <a:t>Harde opbrengsten</a:t>
            </a:r>
            <a:r>
              <a:rPr lang="nl-NL" i="0"/>
              <a:t>: </a:t>
            </a:r>
            <a:r>
              <a:rPr lang="en-US" sz="1200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Geef de berekening die een inschatting geeft van de beoogde harde besparingen op jaarbasis (xxx k€/jaar). </a:t>
            </a:r>
            <a:endParaRPr lang="nl-NL" i="0"/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/>
              <a:t>Zachte opbrengsten</a:t>
            </a:r>
            <a:r>
              <a:rPr lang="nl-NL" i="0"/>
              <a:t>: </a:t>
            </a:r>
            <a:r>
              <a:rPr lang="en-US" sz="1200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Benoem bijkomende opbrengsten die niet in geld zijn uit te drukken, zoals tevreden klanten en lagere werkdruk.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1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Risicobeheersing</a:t>
            </a:r>
            <a:r>
              <a:rPr lang="en-US" sz="1200" i="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: Wat zijn de grootste risico’s van dit project? Hoe beheers je de risico’s?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nl-NL" i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2508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noProof="0" dirty="0"/>
              <a:t>VOC</a:t>
            </a:r>
            <a:r>
              <a:rPr lang="nl-NL" i="0" noProof="0" dirty="0"/>
              <a:t>: </a:t>
            </a:r>
            <a:r>
              <a:rPr lang="nl-NL" sz="1200" i="0" kern="1200" noProof="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Voice of Customer mag vaag zijn en is bijv. afkomstig van Net </a:t>
            </a:r>
            <a:r>
              <a:rPr lang="nl-NL" sz="1200" i="0" kern="1200" noProof="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Promoter</a:t>
            </a:r>
            <a:r>
              <a:rPr lang="nl-NL" sz="1200" i="0" kern="1200" noProof="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Score, KANO, </a:t>
            </a:r>
            <a:r>
              <a:rPr lang="nl-NL" sz="1200" i="0" kern="1200" noProof="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Pareto</a:t>
            </a:r>
            <a:r>
              <a:rPr lang="nl-NL" sz="1200" i="0" kern="1200" noProof="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etc.</a:t>
            </a:r>
            <a:endParaRPr lang="nl-NL" i="0" noProof="0" dirty="0"/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noProof="0" dirty="0"/>
              <a:t>VOB</a:t>
            </a:r>
            <a:r>
              <a:rPr lang="nl-NL" i="0" noProof="0" dirty="0"/>
              <a:t>: </a:t>
            </a:r>
            <a:r>
              <a:rPr lang="nl-NL" sz="1200" i="0" kern="1200" noProof="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Voice of Business gaat over de eisen/wensen van de ‘Interne klant’ of over het belang voor de Organisatie als geheel.</a:t>
            </a:r>
            <a:endParaRPr lang="nl-NL" i="0" noProof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b="1" i="0" noProof="0" dirty="0" err="1"/>
              <a:t>CTQext</a:t>
            </a:r>
            <a:r>
              <a:rPr lang="nl-NL" i="0" noProof="0" dirty="0"/>
              <a:t>: De </a:t>
            </a:r>
            <a:r>
              <a:rPr lang="nl-NL" i="0" noProof="0" dirty="0" err="1"/>
              <a:t>CTQext</a:t>
            </a:r>
            <a:r>
              <a:rPr lang="nl-NL" i="0" noProof="0" dirty="0"/>
              <a:t> is de meetbare grootheid waarop de klant het product/dienst beoordeelt. Dit getal is gekoppeld aan ‘het probleem’ of ‘de klacht’ of ‘de uitval’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noProof="0" dirty="0" err="1"/>
              <a:t>CTQint</a:t>
            </a:r>
            <a:r>
              <a:rPr lang="nl-NL" i="0" noProof="0" dirty="0"/>
              <a:t>: De </a:t>
            </a:r>
            <a:r>
              <a:rPr lang="nl-NL" i="0" noProof="0" dirty="0" err="1"/>
              <a:t>CTQint</a:t>
            </a:r>
            <a:r>
              <a:rPr lang="nl-NL" i="0" noProof="0" dirty="0"/>
              <a:t> is de meetbare grotheden waarop de interne organisatie de kwaliteit van het product of dienst meet. Is deze waarde goed genoeg om aan de </a:t>
            </a:r>
            <a:r>
              <a:rPr lang="nl-NL" i="0" noProof="0" dirty="0" err="1"/>
              <a:t>CTQext</a:t>
            </a:r>
            <a:r>
              <a:rPr lang="nl-NL" i="0" noProof="0" dirty="0"/>
              <a:t> te voldoen?</a:t>
            </a:r>
          </a:p>
          <a:p>
            <a:endParaRPr lang="nl-NL" i="0" noProof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108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b="1" dirty="0"/>
              <a:t>Resource manager</a:t>
            </a:r>
            <a:r>
              <a:rPr lang="nl-NL" dirty="0"/>
              <a:t>: Optioneel, diegene die zorgt voor de middelen of teamleden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b="1" dirty="0" err="1"/>
              <a:t>Champion</a:t>
            </a:r>
            <a:r>
              <a:rPr lang="nl-NL" dirty="0"/>
              <a:t>: Opdrachtgever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b="1" dirty="0"/>
              <a:t>Gebruiker</a:t>
            </a:r>
            <a:r>
              <a:rPr lang="nl-NL" dirty="0"/>
              <a:t>: Optioneel, diegene die blij wordt van het resultaat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b="1" dirty="0"/>
              <a:t>MBB</a:t>
            </a:r>
            <a:r>
              <a:rPr lang="nl-NL" dirty="0"/>
              <a:t>: Ervaren coach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b="1" dirty="0"/>
              <a:t>Projectmanager</a:t>
            </a:r>
            <a:r>
              <a:rPr lang="nl-NL" dirty="0"/>
              <a:t>: Opdrachtnemer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8550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Wie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gaan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straks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het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vernieuwde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proces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uitvoeren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Is er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weerstand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tegen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veranderingen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Benoem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hoe je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gedurende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jouw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project de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medewerkers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, die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niet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in de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werkgroep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zitten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, mee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wil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nemen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in alle </a:t>
            </a:r>
            <a:r>
              <a:rPr lang="en-US" sz="1198" i="0" kern="1200" dirty="0" err="1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ontwikkelingen</a:t>
            </a:r>
            <a:r>
              <a:rPr lang="en-US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.</a:t>
            </a:r>
            <a:endParaRPr lang="nl-NL" sz="1198" i="0" kern="1200" dirty="0">
              <a:solidFill>
                <a:schemeClr val="tx1"/>
              </a:solidFill>
              <a:latin typeface="+mn-lt"/>
              <a:ea typeface="+mn-ea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sz="1198" i="0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Gebruik hier eventueel een communicatieplan voor</a:t>
            </a:r>
            <a:endParaRPr lang="en-US" sz="1198" i="0" kern="1200" dirty="0">
              <a:solidFill>
                <a:schemeClr val="tx1"/>
              </a:solidFill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6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60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nl-NL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0888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Een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SIPOC of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Spaghettidiagram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een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verplicht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element om het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proces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op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hoofdlijnen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beschrijven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visualiseren</a:t>
            </a:r>
            <a:endParaRPr lang="nl-NL" sz="120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l-NL" sz="120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Leverancier: </a:t>
            </a:r>
            <a:r>
              <a:rPr lang="nl-NL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Diegenen die de </a:t>
            </a:r>
            <a:r>
              <a:rPr lang="nl-NL" sz="1200" b="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inputs</a:t>
            </a:r>
            <a:r>
              <a:rPr lang="nl-NL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aanleveren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b="1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Inputs</a:t>
            </a:r>
            <a:r>
              <a:rPr lang="nl-NL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Inputvariabelen, ruisfactoren, procedures / protocollen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Proces</a:t>
            </a:r>
            <a:r>
              <a:rPr lang="nl-NL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Indien nodig, geef een detailuitwerking van het proces</a:t>
            </a:r>
            <a:endParaRPr lang="en-US" sz="120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b="1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Outputs</a:t>
            </a:r>
            <a:r>
              <a:rPr lang="nl-NL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Outputvariabelen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Klant: </a:t>
            </a:r>
            <a:r>
              <a:rPr lang="nl-NL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Diegenen die het product of dienst in (ver)krijgen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0034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9262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dirty="0" err="1"/>
              <a:t>Lean</a:t>
            </a:r>
            <a:r>
              <a:rPr lang="nl-NL" b="1" i="0" dirty="0"/>
              <a:t>-project: </a:t>
            </a:r>
            <a:r>
              <a:rPr lang="nl-NL" i="0" dirty="0"/>
              <a:t>geef een beoordeling van de nauwkeurigheid (geen systematische afwijking) en betrouwbaarheid van de data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dirty="0"/>
              <a:t>Six Sigma project: </a:t>
            </a:r>
            <a:r>
              <a:rPr lang="nl-NL" i="0" dirty="0"/>
              <a:t>laat de uitkomsten van de meetsysteemanalyse (MSA) zien voor de betrouwbaarheid van de data, inclusief de conclusies die daar uit worden getrokken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Omschrijf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bron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kwaliteit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van de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gebruikte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</a:t>
            </a:r>
            <a:endParaRPr lang="en-US" sz="1200" b="0" i="0" kern="0" dirty="0">
              <a:solidFill>
                <a:srgbClr val="000000"/>
              </a:solidFill>
              <a:latin typeface="+mn-lt"/>
              <a:ea typeface="+mn-ea"/>
              <a:cs typeface="Arial" pitchFamily="34" charset="0"/>
            </a:endParaRP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kern="0" dirty="0" err="1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Omschrijf</a:t>
            </a:r>
            <a:r>
              <a:rPr lang="en-US" sz="1200" b="0" i="0" kern="0" dirty="0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 hoe de data is </a:t>
            </a:r>
            <a:r>
              <a:rPr lang="en-US" sz="1200" b="0" i="0" kern="0" dirty="0" err="1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verzameld</a:t>
            </a:r>
            <a:r>
              <a:rPr lang="en-US" sz="1200" b="0" i="0" kern="0" dirty="0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. </a:t>
            </a:r>
            <a:r>
              <a:rPr lang="en-US" sz="1200" i="0" kern="0" dirty="0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Hoe is de </a:t>
            </a:r>
            <a:r>
              <a:rPr lang="en-US" sz="1200" i="0" kern="0" dirty="0" err="1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kwaliteit</a:t>
            </a:r>
            <a:r>
              <a:rPr lang="en-US" sz="1200" i="0" kern="0" dirty="0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 van de data </a:t>
            </a:r>
            <a:r>
              <a:rPr lang="en-US" sz="1200" i="0" kern="0" dirty="0" err="1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geverifieerd</a:t>
            </a:r>
            <a:r>
              <a:rPr lang="en-US" sz="1200" i="0" kern="0" dirty="0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?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CTQint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de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meetbare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grootheid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waarop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 interne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organisatie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kwaliteit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van het product of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dienst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beoordeeld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07714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Hoe is de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CTQint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in het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verleden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geweest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? 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Plot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historische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data of data van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een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steekproef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of data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gerelateerd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aan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het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probleem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in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bijvoorbeeld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een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grafiek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. 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Geef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aan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welke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conclusie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er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kan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worden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getrokken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over de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prestatie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van de CTQ. </a:t>
            </a:r>
          </a:p>
          <a:p>
            <a:endParaRPr lang="nl-NL" i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73876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Beoordeel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of de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eerder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genoemde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meetbare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target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voor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de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CTQint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/of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doelstelling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realistisch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is.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Koppel de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doelstelling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aan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de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CTQint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Stel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dat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de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CTQint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deze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meetwaarde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haalt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, is het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probleem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dan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verholpen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? Is de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klant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/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organisatie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dan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tevreden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?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240186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0666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1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Suggestie</a:t>
            </a:r>
            <a:r>
              <a:rPr lang="en-US" sz="1200" b="1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: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Gebruik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stroomdiagram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voor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project met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kwaliteitsproblemen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(rework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defects).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Gebruik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Swimlane om </a:t>
            </a:r>
            <a:r>
              <a:rPr lang="nl-NL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verantwoordelijkheden van deelprocessen binnen het totale proces te onderscheiden.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Gebruik een 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VSM Current State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voor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project met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problemen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over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doorlooptijden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 of </a:t>
            </a:r>
            <a:r>
              <a:rPr lang="en-US" sz="1200" i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onderhandenwerk</a:t>
            </a:r>
            <a:r>
              <a:rPr lang="en-US" sz="1200" i="0" dirty="0">
                <a:solidFill>
                  <a:srgbClr val="000000"/>
                </a:solidFill>
                <a:latin typeface="Arial"/>
                <a:cs typeface="Arial" pitchFamily="34" charset="0"/>
              </a:rPr>
              <a:t>.</a:t>
            </a:r>
            <a:endParaRPr lang="nl-NL" sz="1200" i="0" dirty="0">
              <a:solidFill>
                <a:srgbClr val="000000"/>
              </a:solidFill>
              <a:latin typeface="Arial"/>
              <a:cs typeface="Arial" pitchFamily="34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12028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Ishikawa: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Hou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een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brainstormsessie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met het team over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mogelijke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oorzaken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voor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het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probleem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8195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5-Why: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stel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vijf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keer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waarom-vraag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om tot de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grondoorzaak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</a:t>
            </a:r>
            <a:r>
              <a:rPr lang="en-US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komen</a:t>
            </a:r>
            <a:endParaRPr lang="en-US" sz="120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198" noProof="0" dirty="0"/>
              <a:t>Geef de</a:t>
            </a:r>
            <a:r>
              <a:rPr lang="nl-NL" sz="1198" baseline="0" noProof="0" dirty="0"/>
              <a:t> </a:t>
            </a:r>
            <a:r>
              <a:rPr lang="nl-NL" sz="1198" noProof="0" dirty="0"/>
              <a:t>grondoorzaak/grondoorzaken voor het probleem aan. Onderbouw deze keuze.</a:t>
            </a: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Lever </a:t>
            </a:r>
            <a:r>
              <a:rPr lang="en-US" dirty="0" err="1"/>
              <a:t>bewijs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er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verband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de </a:t>
            </a:r>
            <a:r>
              <a:rPr lang="en-US" dirty="0" err="1"/>
              <a:t>genoemde</a:t>
            </a:r>
            <a:r>
              <a:rPr lang="en-US" dirty="0"/>
              <a:t> </a:t>
            </a:r>
            <a:r>
              <a:rPr lang="en-US" dirty="0" err="1"/>
              <a:t>kernoorzaak</a:t>
            </a:r>
            <a:r>
              <a:rPr lang="en-US" dirty="0"/>
              <a:t>/</a:t>
            </a:r>
            <a:r>
              <a:rPr lang="en-US" dirty="0" err="1"/>
              <a:t>kernoorzaken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performance van het </a:t>
            </a:r>
            <a:r>
              <a:rPr lang="en-US" dirty="0" err="1"/>
              <a:t>proces</a:t>
            </a:r>
            <a:r>
              <a:rPr lang="en-US" dirty="0"/>
              <a:t>.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58998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87514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VSM Future State: </a:t>
            </a:r>
            <a:r>
              <a:rPr lang="en-US" dirty="0" err="1"/>
              <a:t>geef</a:t>
            </a:r>
            <a:r>
              <a:rPr lang="en-US" dirty="0"/>
              <a:t> </a:t>
            </a:r>
            <a:r>
              <a:rPr lang="en-US" dirty="0" err="1"/>
              <a:t>hier</a:t>
            </a:r>
            <a:r>
              <a:rPr lang="en-US" dirty="0"/>
              <a:t> het </a:t>
            </a:r>
            <a:r>
              <a:rPr lang="en-US" dirty="0" err="1"/>
              <a:t>nieuwe</a:t>
            </a:r>
            <a:r>
              <a:rPr lang="en-US" dirty="0"/>
              <a:t> of het </a:t>
            </a:r>
            <a:r>
              <a:rPr lang="en-US" dirty="0" err="1"/>
              <a:t>beoogde</a:t>
            </a:r>
            <a:r>
              <a:rPr lang="en-US" dirty="0"/>
              <a:t> </a:t>
            </a:r>
            <a:r>
              <a:rPr lang="en-US" dirty="0" err="1"/>
              <a:t>procesbeschrijving</a:t>
            </a:r>
            <a:r>
              <a:rPr lang="en-US" dirty="0"/>
              <a:t> </a:t>
            </a:r>
            <a:r>
              <a:rPr lang="en-US" dirty="0" err="1"/>
              <a:t>middels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VSM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of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Process map: </a:t>
            </a:r>
            <a:r>
              <a:rPr lang="en-US" dirty="0" err="1"/>
              <a:t>beschrijving</a:t>
            </a:r>
            <a:r>
              <a:rPr lang="en-US" dirty="0"/>
              <a:t> van het </a:t>
            </a:r>
            <a:r>
              <a:rPr lang="en-US" dirty="0" err="1"/>
              <a:t>nieuwe</a:t>
            </a:r>
            <a:r>
              <a:rPr lang="en-US" dirty="0"/>
              <a:t> process, </a:t>
            </a:r>
            <a:r>
              <a:rPr lang="en-US" dirty="0" err="1"/>
              <a:t>werkwijze</a:t>
            </a:r>
            <a:r>
              <a:rPr lang="en-US" dirty="0"/>
              <a:t> of </a:t>
            </a:r>
            <a:r>
              <a:rPr lang="en-US" dirty="0" err="1"/>
              <a:t>technische</a:t>
            </a:r>
            <a:r>
              <a:rPr lang="en-US" dirty="0"/>
              <a:t> </a:t>
            </a:r>
            <a:r>
              <a:rPr lang="en-US" dirty="0" err="1"/>
              <a:t>oplossing</a:t>
            </a:r>
            <a:r>
              <a:rPr lang="en-US" dirty="0"/>
              <a:t>.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28901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err="1"/>
              <a:t>Hier</a:t>
            </a:r>
            <a:r>
              <a:rPr lang="en-US" dirty="0"/>
              <a:t>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hier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beschrijving</a:t>
            </a:r>
            <a:r>
              <a:rPr lang="en-US" dirty="0"/>
              <a:t> </a:t>
            </a:r>
            <a:r>
              <a:rPr lang="en-US" dirty="0" err="1"/>
              <a:t>gegeven</a:t>
            </a:r>
            <a:r>
              <a:rPr lang="en-US" dirty="0"/>
              <a:t> van de </a:t>
            </a:r>
            <a:r>
              <a:rPr lang="en-US" dirty="0" err="1"/>
              <a:t>gerealiseerde</a:t>
            </a:r>
            <a:r>
              <a:rPr lang="en-US" dirty="0"/>
              <a:t> </a:t>
            </a:r>
            <a:r>
              <a:rPr lang="en-US" dirty="0" err="1"/>
              <a:t>verbeteringen</a:t>
            </a:r>
            <a:r>
              <a:rPr lang="en-US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Tools: Kaizen </a:t>
            </a:r>
            <a:r>
              <a:rPr lang="en-US" dirty="0" err="1"/>
              <a:t>projecten</a:t>
            </a:r>
            <a:r>
              <a:rPr lang="en-US" dirty="0"/>
              <a:t>, TPM,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specificaties</a:t>
            </a:r>
            <a:r>
              <a:rPr lang="en-US" dirty="0"/>
              <a:t>, </a:t>
            </a:r>
            <a:r>
              <a:rPr lang="en-US" dirty="0" err="1"/>
              <a:t>aangepast</a:t>
            </a:r>
            <a:r>
              <a:rPr lang="en-US" dirty="0"/>
              <a:t> </a:t>
            </a:r>
            <a:r>
              <a:rPr lang="en-US" dirty="0" err="1"/>
              <a:t>ontwerp</a:t>
            </a:r>
            <a:r>
              <a:rPr lang="en-US" dirty="0"/>
              <a:t>, </a:t>
            </a:r>
            <a:r>
              <a:rPr lang="en-US" dirty="0" err="1"/>
              <a:t>nieuwe</a:t>
            </a:r>
            <a:r>
              <a:rPr lang="en-US" dirty="0"/>
              <a:t> tools, </a:t>
            </a:r>
            <a:r>
              <a:rPr lang="en-US" dirty="0" err="1"/>
              <a:t>balancering</a:t>
            </a:r>
            <a:r>
              <a:rPr lang="en-US" dirty="0"/>
              <a:t>, </a:t>
            </a:r>
            <a:r>
              <a:rPr lang="en-US" dirty="0" err="1"/>
              <a:t>eliminatie</a:t>
            </a:r>
            <a:r>
              <a:rPr lang="en-US" dirty="0"/>
              <a:t> van Muda, Muri, Mura, </a:t>
            </a:r>
            <a:r>
              <a:rPr lang="en-US" dirty="0" err="1"/>
              <a:t>Poka</a:t>
            </a:r>
            <a:r>
              <a:rPr lang="en-US" dirty="0"/>
              <a:t> Yoke, </a:t>
            </a:r>
            <a:r>
              <a:rPr lang="en-US" dirty="0" err="1"/>
              <a:t>instructie</a:t>
            </a:r>
            <a:r>
              <a:rPr lang="en-US" dirty="0"/>
              <a:t> </a:t>
            </a:r>
            <a:r>
              <a:rPr lang="en-US" dirty="0" err="1"/>
              <a:t>medewerkers</a:t>
            </a:r>
            <a:r>
              <a:rPr lang="en-US" dirty="0"/>
              <a:t>, etc.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98657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err="1"/>
              <a:t>Hier</a:t>
            </a:r>
            <a:r>
              <a:rPr lang="en-US" dirty="0"/>
              <a:t>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beschrijving</a:t>
            </a:r>
            <a:r>
              <a:rPr lang="en-US" dirty="0"/>
              <a:t> </a:t>
            </a:r>
            <a:r>
              <a:rPr lang="en-US" dirty="0" err="1"/>
              <a:t>gegeven</a:t>
            </a:r>
            <a:r>
              <a:rPr lang="en-US" dirty="0"/>
              <a:t> van de </a:t>
            </a:r>
            <a:r>
              <a:rPr lang="en-US" dirty="0" err="1"/>
              <a:t>resultaten</a:t>
            </a:r>
            <a:r>
              <a:rPr lang="en-US" dirty="0"/>
              <a:t> van het </a:t>
            </a:r>
            <a:r>
              <a:rPr lang="en-US" dirty="0" err="1"/>
              <a:t>verbeterde</a:t>
            </a:r>
            <a:r>
              <a:rPr lang="en-US" dirty="0"/>
              <a:t> process.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Tools: (Rolled </a:t>
            </a:r>
            <a:r>
              <a:rPr lang="en-US" dirty="0" err="1"/>
              <a:t>Throughtput</a:t>
            </a:r>
            <a:r>
              <a:rPr lang="en-US" dirty="0"/>
              <a:t>) Yield </a:t>
            </a:r>
            <a:r>
              <a:rPr lang="en-US" dirty="0" err="1"/>
              <a:t>verbetering</a:t>
            </a:r>
            <a:r>
              <a:rPr lang="en-US" dirty="0"/>
              <a:t>, </a:t>
            </a:r>
            <a:r>
              <a:rPr lang="en-US" dirty="0" err="1"/>
              <a:t>doorlooptijdverbetering</a:t>
            </a:r>
            <a:r>
              <a:rPr lang="en-US" dirty="0"/>
              <a:t>, Mail van </a:t>
            </a:r>
            <a:r>
              <a:rPr lang="en-US" dirty="0" err="1"/>
              <a:t>blije</a:t>
            </a:r>
            <a:r>
              <a:rPr lang="en-US" dirty="0"/>
              <a:t> </a:t>
            </a:r>
            <a:r>
              <a:rPr lang="en-US" dirty="0" err="1"/>
              <a:t>klant</a:t>
            </a:r>
            <a:r>
              <a:rPr lang="en-US" dirty="0"/>
              <a:t>, etc.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Zijn de (meetbare) doelstellingen gehaald?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Wat zijn de gerealiseerde besparingen en hoe verhouden deze zich tot de beoogde besparingen? </a:t>
            </a:r>
            <a:r>
              <a:rPr kumimoji="0" lang="nl-NL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(hard</a:t>
            </a:r>
            <a:r>
              <a:rPr kumimoji="0" lang="nl-NL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en soft)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Efficiëntieverbetering,</a:t>
            </a:r>
            <a:r>
              <a:rPr lang="nl-NL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reductie van bewerkingstijden of doorlooptijden, vermindering van defects en uitval, verbetering OEE / TTE percentage etc.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12070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0811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dirty="0"/>
              <a:t>Borging van verbeteringen</a:t>
            </a:r>
            <a:r>
              <a:rPr lang="nl-NL" i="0" dirty="0"/>
              <a:t>: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Zijn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alle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kwaliteitsdocumenten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aangepast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/ up to date?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Is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iedereen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juist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geïnstrueerd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?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1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Open </a:t>
            </a:r>
            <a:r>
              <a:rPr lang="en-US" sz="1200" b="1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acties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: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Zijn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de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acties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die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nog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open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staan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goed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geregeld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 (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wie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, wat, </a:t>
            </a:r>
            <a:r>
              <a:rPr lang="en-US" sz="1200" i="0" kern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wanneer</a:t>
            </a:r>
            <a:r>
              <a:rPr lang="en-US" sz="1200" i="0" kern="0" dirty="0">
                <a:solidFill>
                  <a:srgbClr val="000000"/>
                </a:solidFill>
                <a:latin typeface="Arial"/>
                <a:cs typeface="Arial" pitchFamily="34" charset="0"/>
              </a:rPr>
              <a:t>)? 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Borging</a:t>
            </a:r>
            <a:r>
              <a: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Wie zijn er aangewezen / aangesteld om de kwaliteit/gemaakte afspraken in de toekomst te garanderen en eventuele situaties op te pakken? Op welke wijze worden kwaliteit/gemaakte afspraken gecheckt? Geef aan hoe de prestaties van de CTQ in de toekomst wordt gemonitord.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84530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dirty="0"/>
              <a:t>Conclusies</a:t>
            </a:r>
            <a:r>
              <a:rPr lang="nl-NL" i="0" dirty="0"/>
              <a:t>: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Wat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zijn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de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belangrijkste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conclusies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van het project?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b="1" i="0" dirty="0"/>
              <a:t>Aanbevelingen</a:t>
            </a:r>
            <a:r>
              <a:rPr lang="nl-NL" i="0" dirty="0"/>
              <a:t>: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Wat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zijn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aanbevelingen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van het team? </a:t>
            </a: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Zijn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 er </a:t>
            </a: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eventuele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 spin offs?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endParaRPr lang="nl-NL" i="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b="1" i="0" dirty="0" err="1"/>
              <a:t>Lessons</a:t>
            </a:r>
            <a:r>
              <a:rPr lang="nl-NL" b="1" i="0" dirty="0"/>
              <a:t> </a:t>
            </a:r>
            <a:r>
              <a:rPr lang="nl-NL" b="1" i="0" dirty="0" err="1"/>
              <a:t>learned</a:t>
            </a:r>
            <a:r>
              <a:rPr lang="nl-NL" b="1" i="0" dirty="0"/>
              <a:t>: 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Wat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zijn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de lessen die we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geleerd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hebben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?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Wat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zouden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we de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volgende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keer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anders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willen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/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anders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 </a:t>
            </a:r>
            <a:r>
              <a:rPr kumimoji="0" lang="en-US" sz="1200" b="0" i="0" u="none" strike="noStrike" kern="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doen</a:t>
            </a:r>
            <a:r>
              <a:rPr kumimoji="0" lang="en-US" sz="12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 pitchFamily="34" charset="0"/>
              </a:rPr>
              <a:t>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Gaan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onze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 college’s </a:t>
            </a: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niet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dezelfde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fouten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 </a:t>
            </a:r>
            <a:r>
              <a:rPr lang="en-US" sz="1200" i="0" kern="0" baseline="0" dirty="0" err="1">
                <a:solidFill>
                  <a:srgbClr val="000000"/>
                </a:solidFill>
                <a:latin typeface="Arial"/>
                <a:cs typeface="Arial" pitchFamily="34" charset="0"/>
              </a:rPr>
              <a:t>maken</a:t>
            </a:r>
            <a:r>
              <a:rPr lang="en-US" sz="1200" i="0" kern="0" baseline="0" dirty="0">
                <a:solidFill>
                  <a:srgbClr val="000000"/>
                </a:solidFill>
                <a:latin typeface="Arial"/>
                <a:cs typeface="Arial" pitchFamily="34" charset="0"/>
              </a:rPr>
              <a:t>?</a:t>
            </a:r>
            <a:r>
              <a:rPr lang="nl-NL" sz="1200" i="0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sz="1200" i="0" dirty="0" err="1"/>
              <a:t>Tav</a:t>
            </a:r>
            <a:r>
              <a:rPr lang="nl-NL" sz="1200" i="0" dirty="0"/>
              <a:t> veranderkundige kant: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sz="1200" i="0" dirty="0"/>
              <a:t>Hoe heb je de organisatie meegekregen?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sz="1200" i="0" dirty="0"/>
              <a:t>Hoe ben je met de weerstand omgegaan en hoe heb je dat weten om te zetten naar veranderbereidheid?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sz="1200" i="0" dirty="0"/>
              <a:t>Welke cultuuraspecten ben je tegengekomen en hoe ben je daar mee omgegaan?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sz="1200" i="0" dirty="0"/>
              <a:t>Wat zou je de volgende keer anders willen/anders doen?</a:t>
            </a:r>
            <a:endParaRPr lang="en-US" sz="1198" i="0" kern="0" dirty="0">
              <a:solidFill>
                <a:srgbClr val="000000"/>
              </a:solidFill>
              <a:latin typeface="Arial"/>
              <a:cs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endParaRPr lang="nl-NL" i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28947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nl-NL" noProof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6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60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nl-NL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77669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C2DFB-240E-4C70-969E-A6ABAF2C7422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1372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BC2DFB-240E-4C70-969E-A6ABAF2C7422}" type="slidenum">
              <a:rPr lang="nl-NL" smtClean="0"/>
              <a:pPr>
                <a:defRPr/>
              </a:pPr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67863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exin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1.tiff"/><Relationship Id="rId5" Type="http://schemas.openxmlformats.org/officeDocument/2006/relationships/tags" Target="../tags/tag6.xml"/><Relationship Id="rId10" Type="http://schemas.openxmlformats.org/officeDocument/2006/relationships/image" Target="../media/image6.png"/><Relationship Id="rId4" Type="http://schemas.openxmlformats.org/officeDocument/2006/relationships/tags" Target="../tags/tag5.xml"/><Relationship Id="rId9" Type="http://schemas.openxmlformats.org/officeDocument/2006/relationships/image" Target="../media/image5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p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3352" y="6309320"/>
            <a:ext cx="1512168" cy="3840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005065"/>
            <a:ext cx="12192000" cy="960107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 baseline="0">
                <a:latin typeface="Montserrat SemiBold" panose="00000700000000000000" pitchFamily="2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Contact EXIN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4965172"/>
            <a:ext cx="12192000" cy="960107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www.exin.com</a:t>
            </a:r>
            <a:endParaRPr lang="nl-NL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03B6A7-FD4B-4D98-BDB0-D031F3A8DE6B}"/>
              </a:ext>
            </a:extLst>
          </p:cNvPr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6103" y="549360"/>
            <a:ext cx="3439791" cy="182352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65037FC-9B7C-4622-B6F9-88D555FF6A7C}"/>
              </a:ext>
            </a:extLst>
          </p:cNvPr>
          <p:cNvSpPr/>
          <p:nvPr userDrawn="1"/>
        </p:nvSpPr>
        <p:spPr>
          <a:xfrm>
            <a:off x="10056440" y="6237312"/>
            <a:ext cx="165618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AB106D-313F-4CD3-BAF1-1AAB565FF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04" y="2852935"/>
            <a:ext cx="3439791" cy="87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4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with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4421" y="1628777"/>
            <a:ext cx="10943167" cy="439261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3813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without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4421" y="1628777"/>
            <a:ext cx="10943167" cy="439261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7140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3201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0_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F4B9C1F-3F5C-498B-88D3-DC12E6725D11}"/>
              </a:ext>
            </a:extLst>
          </p:cNvPr>
          <p:cNvSpPr/>
          <p:nvPr userDrawn="1"/>
        </p:nvSpPr>
        <p:spPr>
          <a:xfrm>
            <a:off x="263352" y="6237312"/>
            <a:ext cx="1512168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06D122-C029-45B5-ABA7-3C5CDB440E99}"/>
              </a:ext>
            </a:extLst>
          </p:cNvPr>
          <p:cNvSpPr/>
          <p:nvPr userDrawn="1"/>
        </p:nvSpPr>
        <p:spPr>
          <a:xfrm>
            <a:off x="9984432" y="6201944"/>
            <a:ext cx="1633972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5604" y="5058944"/>
            <a:ext cx="109728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Basic Training Material</a:t>
            </a:r>
            <a:br>
              <a:rPr lang="en-US"/>
            </a:br>
            <a:r>
              <a:rPr lang="en-US"/>
              <a:t>[</a:t>
            </a:r>
            <a:r>
              <a:rPr lang="en-US" err="1"/>
              <a:t>yyyymm</a:t>
            </a:r>
            <a:r>
              <a:rPr lang="en-US"/>
              <a:t>]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32600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content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425278C-E7D3-4507-86B2-50FA43B5B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23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hoek 11"/>
          <p:cNvSpPr/>
          <p:nvPr userDrawn="1"/>
        </p:nvSpPr>
        <p:spPr>
          <a:xfrm>
            <a:off x="-11085" y="5986420"/>
            <a:ext cx="12203085" cy="884304"/>
          </a:xfrm>
          <a:prstGeom prst="rect">
            <a:avLst/>
          </a:prstGeom>
          <a:solidFill>
            <a:srgbClr val="E9E9E9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800"/>
          </a:p>
        </p:txBody>
      </p:sp>
      <p:sp>
        <p:nvSpPr>
          <p:cNvPr id="8" name="Rechthoek 7"/>
          <p:cNvSpPr/>
          <p:nvPr>
            <p:custDataLst>
              <p:tags r:id="rId1"/>
            </p:custDataLst>
          </p:nvPr>
        </p:nvSpPr>
        <p:spPr>
          <a:xfrm>
            <a:off x="1" y="1"/>
            <a:ext cx="12192000" cy="1110131"/>
          </a:xfrm>
          <a:prstGeom prst="rect">
            <a:avLst/>
          </a:prstGeom>
          <a:solidFill>
            <a:schemeClr val="bg1"/>
          </a:solidFill>
          <a:ln w="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nl-NL" smtId="4294967295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1pPr>
            <a:lvl2pPr marL="4572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2pPr>
            <a:lvl3pPr marL="9144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3pPr>
            <a:lvl4pPr marL="1371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4pPr>
            <a:lvl5pPr marL="18288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sz="1800" kern="1200" smtId="4294967295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/>
              </a:defRPr>
            </a:lvl8pPr>
          </a:lstStyle>
          <a:p>
            <a:pPr algn="ctr">
              <a:defRPr/>
            </a:pPr>
            <a:endParaRPr lang="nl-NL" sz="1800"/>
          </a:p>
        </p:txBody>
      </p:sp>
      <p:cxnSp>
        <p:nvCxnSpPr>
          <p:cNvPr id="11" name="Rechte verbindingslijn 10"/>
          <p:cNvCxnSpPr/>
          <p:nvPr>
            <p:custDataLst>
              <p:tags r:id="rId2"/>
            </p:custDataLst>
          </p:nvPr>
        </p:nvCxnSpPr>
        <p:spPr>
          <a:xfrm>
            <a:off x="624419" y="5467283"/>
            <a:ext cx="1123222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53600" y="4888210"/>
            <a:ext cx="11894401" cy="47968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lang="nl-NL" sz="1600" b="1" i="0" u="none" strike="noStrike" normalizeH="0" baseline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cs typeface="Calibri"/>
              </a:defRPr>
            </a:lvl1pPr>
          </a:lstStyle>
          <a:p>
            <a:pPr marL="0" lvl="0" indent="0" eaLnBrk="0" hangingPunct="0">
              <a:buFont typeface="Arial" pitchFamily="34" charset="0"/>
              <a:buNone/>
            </a:pPr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53600" y="6056880"/>
            <a:ext cx="6384001" cy="707576"/>
          </a:xfr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nl-NL" altLang="nl-NL" sz="12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0" lvl="0" indent="0"/>
            <a:r>
              <a:rPr lang="nl-NL"/>
              <a:t>Klik om de ondertitelstijl van het model te bewerken</a:t>
            </a:r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9340801" y="6067700"/>
            <a:ext cx="2707200" cy="70757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 kumimoji="0" lang="nl-NL" altLang="nl-NL" sz="1400" i="0" u="none" strike="noStrike" cap="none" normalizeH="0" baseline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/>
                <a:ea typeface="+mj-ea"/>
                <a:cs typeface="Calibri"/>
              </a:defRPr>
            </a:lvl1pPr>
          </a:lstStyle>
          <a:p>
            <a:pPr lvl="0" algn="r" eaLnBrk="0" hangingPunct="0"/>
            <a:r>
              <a:rPr lang="nl-NL"/>
              <a:t>Klik om de modelstijlen te bewerken</a:t>
            </a:r>
          </a:p>
        </p:txBody>
      </p:sp>
      <p:sp>
        <p:nvSpPr>
          <p:cNvPr id="12" name="Tijdelijke aanduiding voor inhoud 11"/>
          <p:cNvSpPr>
            <a:spLocks noGrp="1"/>
          </p:cNvSpPr>
          <p:nvPr>
            <p:ph sz="quarter" idx="17"/>
            <p:custDataLst>
              <p:tags r:id="rId6"/>
            </p:custDataLst>
          </p:nvPr>
        </p:nvSpPr>
        <p:spPr>
          <a:xfrm>
            <a:off x="153600" y="5467531"/>
            <a:ext cx="11894401" cy="432601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 kumimoji="0" lang="nl-NL" altLang="nl-NL" sz="1200" i="0" u="none" strike="noStrike" cap="all" normalizeH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/>
                <a:ea typeface="+mj-ea"/>
                <a:cs typeface="Calibri"/>
              </a:defRPr>
            </a:lvl1pPr>
          </a:lstStyle>
          <a:p>
            <a:pPr lvl="0" eaLnBrk="0" hangingPunct="0"/>
            <a:r>
              <a:rPr lang="nl-NL"/>
              <a:t>Klik om de modelstijlen te bewerken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 userDrawn="1"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1083" y="1110132"/>
            <a:ext cx="12203084" cy="369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784B22A8-55E9-4857-9037-DB939D687521}"/>
              </a:ext>
            </a:extLst>
          </p:cNvPr>
          <p:cNvPicPr/>
          <p:nvPr userDrawn="1"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20" b="31415"/>
          <a:stretch/>
        </p:blipFill>
        <p:spPr bwMode="auto">
          <a:xfrm>
            <a:off x="0" y="1"/>
            <a:ext cx="12203084" cy="4801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 descr="Afbeeldingsresultaat voor lssa logo">
            <a:extLst>
              <a:ext uri="{FF2B5EF4-FFF2-40B4-BE49-F238E27FC236}">
                <a16:creationId xmlns:a16="http://schemas.microsoft.com/office/drawing/2014/main" id="{CCD641EB-626A-4DD8-AD00-9DA1F4F3082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492" y="5486861"/>
            <a:ext cx="1968290" cy="49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9BF8995-95F6-478E-9071-35DC6ECF04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1685" y="4839777"/>
            <a:ext cx="1477904" cy="60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8547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960967" y="1343256"/>
            <a:ext cx="10560051" cy="5049663"/>
          </a:xfrm>
        </p:spPr>
        <p:txBody>
          <a:bodyPr/>
          <a:lstStyle/>
          <a:p>
            <a:pPr lvl="0"/>
            <a:r>
              <a:rPr lang="en-US" noProof="0" err="1"/>
              <a:t>Klik</a:t>
            </a:r>
            <a:r>
              <a:rPr lang="en-US" noProof="0"/>
              <a:t> om de </a:t>
            </a:r>
            <a:r>
              <a:rPr lang="en-US" noProof="0" err="1"/>
              <a:t>modelstijlen</a:t>
            </a:r>
            <a:r>
              <a:rPr lang="en-US" noProof="0"/>
              <a:t> te </a:t>
            </a:r>
            <a:r>
              <a:rPr lang="en-US" noProof="0" err="1"/>
              <a:t>bewerken</a:t>
            </a:r>
            <a:endParaRPr lang="en-US" noProof="0"/>
          </a:p>
          <a:p>
            <a:pPr lvl="1"/>
            <a:r>
              <a:rPr lang="en-US" noProof="0" err="1"/>
              <a:t>Tweede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2"/>
            <a:r>
              <a:rPr lang="en-US" noProof="0" err="1"/>
              <a:t>Derde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3"/>
            <a:r>
              <a:rPr lang="en-US" noProof="0" err="1"/>
              <a:t>Vierde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4"/>
            <a:r>
              <a:rPr lang="en-US" noProof="0" err="1"/>
              <a:t>Vijfde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4"/>
            <p:custDataLst>
              <p:tags r:id="rId2"/>
            </p:custDataLst>
          </p:nvPr>
        </p:nvSpPr>
        <p:spPr>
          <a:xfrm>
            <a:off x="7992608" y="6677544"/>
            <a:ext cx="1919816" cy="162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tekst 7">
            <a:extLst>
              <a:ext uri="{FF2B5EF4-FFF2-40B4-BE49-F238E27FC236}">
                <a16:creationId xmlns:a16="http://schemas.microsoft.com/office/drawing/2014/main" id="{D924B499-426F-492A-BB8F-A1A53332C6BA}"/>
              </a:ext>
            </a:extLst>
          </p:cNvPr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5041280" y="6681600"/>
            <a:ext cx="1774800" cy="203417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lang="nl-NL" sz="1000">
                <a:cs typeface="+mn-cs"/>
              </a:defRPr>
            </a:lvl1pPr>
          </a:lstStyle>
          <a:p>
            <a:pPr marL="0" lvl="0" algn="ctr" defTabSz="914400" eaLnBrk="0" fontAlgn="auto" latinLnBrk="0" hangingPunct="0">
              <a:spcBef>
                <a:spcPct val="0"/>
              </a:spcBef>
            </a:pPr>
            <a:r>
              <a:rPr lang="nl-NL"/>
              <a:t>Klik om de modelstijlen te bewerken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15CFD0A-B558-44DE-8E16-858408735BCD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960967" y="332656"/>
            <a:ext cx="8638118" cy="601188"/>
          </a:xfrm>
        </p:spPr>
        <p:txBody>
          <a:bodyPr/>
          <a:lstStyle>
            <a:lvl1pPr>
              <a:defRPr sz="1800"/>
            </a:lvl1pPr>
          </a:lstStyle>
          <a:p>
            <a:r>
              <a:rPr lang="nl-NL"/>
              <a:t>Klik om de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38453825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60967" y="332656"/>
            <a:ext cx="8638118" cy="601188"/>
          </a:xfrm>
        </p:spPr>
        <p:txBody>
          <a:bodyPr/>
          <a:lstStyle>
            <a:lvl1pPr>
              <a:defRPr sz="18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4"/>
            <p:custDataLst>
              <p:tags r:id="rId2"/>
            </p:custDataLst>
          </p:nvPr>
        </p:nvSpPr>
        <p:spPr>
          <a:xfrm>
            <a:off x="7992608" y="6677544"/>
            <a:ext cx="1919816" cy="162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tekst 7">
            <a:extLst>
              <a:ext uri="{FF2B5EF4-FFF2-40B4-BE49-F238E27FC236}">
                <a16:creationId xmlns:a16="http://schemas.microsoft.com/office/drawing/2014/main" id="{1C210EF0-BA81-4246-94A5-80657E7D4B08}"/>
              </a:ext>
            </a:extLst>
          </p:cNvPr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5040368" y="6681600"/>
            <a:ext cx="1775712" cy="203417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lang="nl-NL" sz="1000">
                <a:cs typeface="+mn-cs"/>
              </a:defRPr>
            </a:lvl1pPr>
          </a:lstStyle>
          <a:p>
            <a:pPr marL="0" lvl="0" algn="ctr" defTabSz="914400" eaLnBrk="0" fontAlgn="auto" latinLnBrk="0" hangingPunct="0">
              <a:spcBef>
                <a:spcPct val="0"/>
              </a:spcBef>
            </a:pPr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17792160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nl-NL" altLang="nl-NL"/>
              <a:t>Copy </a:t>
            </a:r>
            <a:r>
              <a:rPr lang="nl-NL" altLang="nl-NL" err="1"/>
              <a:t>title</a:t>
            </a:r>
            <a:r>
              <a:rPr lang="nl-NL" altLang="nl-NL"/>
              <a:t> </a:t>
            </a:r>
            <a:r>
              <a:rPr lang="nl-NL" altLang="nl-NL" err="1"/>
              <a:t>from</a:t>
            </a:r>
            <a:r>
              <a:rPr lang="nl-NL" altLang="nl-NL"/>
              <a:t> </a:t>
            </a:r>
            <a:r>
              <a:rPr lang="nl-NL" altLang="nl-NL" err="1"/>
              <a:t>previous</a:t>
            </a:r>
            <a:r>
              <a:rPr lang="nl-NL" altLang="nl-NL"/>
              <a:t> or next slide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960967" y="1340768"/>
            <a:ext cx="10560051" cy="5040312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eaLnBrk="1" hangingPunct="1">
              <a:defRPr lang="nl-NL" smtClean="0"/>
            </a:lvl1pPr>
            <a:lvl2pPr>
              <a:defRPr lang="nl-NL" smtClean="0"/>
            </a:lvl2pPr>
            <a:lvl3pPr>
              <a:defRPr lang="nl-NL" smtClean="0"/>
            </a:lvl3pPr>
            <a:lvl4pPr>
              <a:defRPr lang="nl-NL" smtClean="0"/>
            </a:lvl4pPr>
            <a:lvl5pPr>
              <a:defRPr lang="nl-NL"/>
            </a:lvl5pPr>
          </a:lstStyle>
          <a:p>
            <a:pPr lvl="0" eaLnBrk="1" hangingPunct="1"/>
            <a:r>
              <a:rPr lang="nl-NL" altLang="nl-NL"/>
              <a:t>Click </a:t>
            </a:r>
            <a:r>
              <a:rPr lang="nl-NL" altLang="nl-NL" err="1"/>
              <a:t>to</a:t>
            </a:r>
            <a:r>
              <a:rPr lang="nl-NL" altLang="nl-NL"/>
              <a:t> </a:t>
            </a:r>
            <a:r>
              <a:rPr lang="nl-NL" altLang="nl-NL" err="1"/>
              <a:t>add</a:t>
            </a:r>
            <a:r>
              <a:rPr lang="nl-NL" altLang="nl-NL"/>
              <a:t> </a:t>
            </a:r>
            <a:r>
              <a:rPr lang="nl-NL" altLang="nl-NL" err="1"/>
              <a:t>text</a:t>
            </a:r>
            <a:endParaRPr lang="nl-NL" altLang="nl-NL"/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58663455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tif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Title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74C08D-5659-4BB3-B9CF-E0FF020EDA49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22" y="6320424"/>
            <a:ext cx="846471" cy="3489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AE8F81-8218-418E-B3CF-4CE97DA6B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498" y="6316976"/>
            <a:ext cx="1453952" cy="37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1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 cap="none" baseline="0">
          <a:solidFill>
            <a:schemeClr val="accent2"/>
          </a:solidFill>
          <a:latin typeface="Montserrat SemiBold" panose="00000700000000000000" pitchFamily="2" charset="0"/>
          <a:ea typeface="+mj-ea"/>
          <a:cs typeface="Aharoni" panose="02010803020104030203" pitchFamily="2" charset="-79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 baseline="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746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in.com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/>
              <a:t>DMAIC Lean Six Sigma Review Template</a:t>
            </a:r>
            <a:br>
              <a:rPr lang="en-GB" sz="3600" dirty="0"/>
            </a:br>
            <a:r>
              <a:rPr lang="en-GB" sz="3600" dirty="0"/>
              <a:t>202410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A433E5-572B-4CFB-821B-5BC06D89AFC5}"/>
              </a:ext>
            </a:extLst>
          </p:cNvPr>
          <p:cNvSpPr/>
          <p:nvPr/>
        </p:nvSpPr>
        <p:spPr>
          <a:xfrm>
            <a:off x="407368" y="317892"/>
            <a:ext cx="11449272" cy="6222215"/>
          </a:xfrm>
          <a:prstGeom prst="rect">
            <a:avLst/>
          </a:prstGeom>
          <a:noFill/>
          <a:ln w="50800" cap="sq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9A4E93-6597-450A-95B6-40DDB32F6A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5780" y="656056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608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7408" y="3149480"/>
            <a:ext cx="3096344" cy="1493118"/>
          </a:xfrm>
        </p:spPr>
        <p:txBody>
          <a:bodyPr>
            <a:normAutofit fontScale="90000"/>
          </a:bodyPr>
          <a:lstStyle/>
          <a:p>
            <a:r>
              <a:rPr lang="nl-NL" sz="3200" dirty="0">
                <a:solidFill>
                  <a:srgbClr val="002A5A"/>
                </a:solidFill>
              </a:rPr>
              <a:t>DMAIC review template</a:t>
            </a:r>
          </a:p>
        </p:txBody>
      </p:sp>
      <p:sp>
        <p:nvSpPr>
          <p:cNvPr id="21" name="Ondertitel 2">
            <a:extLst>
              <a:ext uri="{FF2B5EF4-FFF2-40B4-BE49-F238E27FC236}">
                <a16:creationId xmlns:a16="http://schemas.microsoft.com/office/drawing/2014/main" id="{FBA8A15D-D205-AE86-0D69-08001C9286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600" y="5976664"/>
            <a:ext cx="6384001" cy="980728"/>
          </a:xfrm>
        </p:spPr>
        <p:txBody>
          <a:bodyPr/>
          <a:lstStyle/>
          <a:p>
            <a:r>
              <a:rPr lang="nl-NL" dirty="0">
                <a:solidFill>
                  <a:srgbClr val="002A5A"/>
                </a:solidFill>
              </a:rPr>
              <a:t>Organisatie:		&lt;Naam organisatie&gt;</a:t>
            </a:r>
          </a:p>
          <a:p>
            <a:r>
              <a:rPr lang="nl-NL" dirty="0">
                <a:solidFill>
                  <a:srgbClr val="002A5A"/>
                </a:solidFill>
              </a:rPr>
              <a:t>Project manager:	&lt;Naam Belt&gt;</a:t>
            </a:r>
          </a:p>
          <a:p>
            <a:r>
              <a:rPr lang="nl-NL" dirty="0">
                <a:solidFill>
                  <a:srgbClr val="002A5A"/>
                </a:solidFill>
              </a:rPr>
              <a:t>Belt level:		[Green Belt / Black Belt]</a:t>
            </a:r>
          </a:p>
          <a:p>
            <a:r>
              <a:rPr lang="nl-NL" dirty="0">
                <a:solidFill>
                  <a:srgbClr val="002A5A"/>
                </a:solidFill>
              </a:rPr>
              <a:t>Datum:		&lt;xx-xx-</a:t>
            </a:r>
            <a:r>
              <a:rPr lang="nl-NL" dirty="0" err="1">
                <a:solidFill>
                  <a:srgbClr val="002A5A"/>
                </a:solidFill>
              </a:rPr>
              <a:t>xxxx</a:t>
            </a:r>
            <a:r>
              <a:rPr lang="nl-NL" dirty="0">
                <a:solidFill>
                  <a:srgbClr val="002A5A"/>
                </a:solidFill>
              </a:rPr>
              <a:t>&gt;</a:t>
            </a:r>
          </a:p>
        </p:txBody>
      </p:sp>
      <p:sp>
        <p:nvSpPr>
          <p:cNvPr id="22" name="Tijdelijke aanduiding voor tekst 3">
            <a:extLst>
              <a:ext uri="{FF2B5EF4-FFF2-40B4-BE49-F238E27FC236}">
                <a16:creationId xmlns:a16="http://schemas.microsoft.com/office/drawing/2014/main" id="{4A092D2B-DAC3-84ED-1465-1E9E7CEF86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416479" y="6067700"/>
            <a:ext cx="1631521" cy="707576"/>
          </a:xfrm>
        </p:spPr>
        <p:txBody>
          <a:bodyPr/>
          <a:lstStyle/>
          <a:p>
            <a:r>
              <a:rPr lang="nl-NL" dirty="0">
                <a:solidFill>
                  <a:srgbClr val="002A5A"/>
                </a:solidFill>
              </a:rPr>
              <a:t>Revisie:	v6.6</a:t>
            </a:r>
          </a:p>
        </p:txBody>
      </p:sp>
      <p:sp>
        <p:nvSpPr>
          <p:cNvPr id="23" name="Tijdelijke aanduiding voor inhoud 4">
            <a:extLst>
              <a:ext uri="{FF2B5EF4-FFF2-40B4-BE49-F238E27FC236}">
                <a16:creationId xmlns:a16="http://schemas.microsoft.com/office/drawing/2014/main" id="{5FF257A0-57BF-51A9-0AA9-E51E50222B75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184429" y="5133438"/>
            <a:ext cx="11894401" cy="432601"/>
          </a:xfrm>
        </p:spPr>
        <p:txBody>
          <a:bodyPr>
            <a:normAutofit fontScale="92500" lnSpcReduction="10000"/>
          </a:bodyPr>
          <a:lstStyle/>
          <a:p>
            <a:r>
              <a:rPr lang="nl-NL" dirty="0">
                <a:solidFill>
                  <a:srgbClr val="002A5A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Project titel: 	&lt;Titel&gt;</a:t>
            </a:r>
          </a:p>
          <a:p>
            <a:r>
              <a:rPr lang="nl-NL" dirty="0">
                <a:solidFill>
                  <a:srgbClr val="002A5A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Project Type:	[</a:t>
            </a:r>
            <a:r>
              <a:rPr lang="nl-NL" dirty="0" err="1">
                <a:solidFill>
                  <a:srgbClr val="002A5A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Lean</a:t>
            </a:r>
            <a:r>
              <a:rPr lang="nl-NL" dirty="0">
                <a:solidFill>
                  <a:srgbClr val="002A5A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/ </a:t>
            </a:r>
            <a:r>
              <a:rPr lang="nl-NL" dirty="0" err="1">
                <a:solidFill>
                  <a:srgbClr val="002A5A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Lean</a:t>
            </a:r>
            <a:r>
              <a:rPr lang="nl-NL" dirty="0">
                <a:solidFill>
                  <a:srgbClr val="002A5A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Six Sigma]</a:t>
            </a:r>
          </a:p>
        </p:txBody>
      </p:sp>
    </p:spTree>
    <p:extLst>
      <p:ext uri="{BB962C8B-B14F-4D97-AF65-F5344CB8AC3E}">
        <p14:creationId xmlns:p14="http://schemas.microsoft.com/office/powerpoint/2010/main" val="335899187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7479300C-4038-45EB-8F1F-0B4AC2CA2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Introductie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8990181-7265-456B-9172-7769C298AC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err="1"/>
              <a:t>Doelstelling</a:t>
            </a:r>
            <a:r>
              <a:rPr lang="en-US" b="1" dirty="0"/>
              <a:t> review template</a:t>
            </a:r>
          </a:p>
          <a:p>
            <a:r>
              <a:rPr lang="nl-NL" dirty="0"/>
              <a:t>Om het project in te dienen voor certificering door de LSSA.</a:t>
            </a:r>
          </a:p>
          <a:p>
            <a:r>
              <a:rPr lang="nl-NL" dirty="0"/>
              <a:t>Om het project in de eigen organisatie te presenteren.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 err="1"/>
              <a:t>Richtlijnen</a:t>
            </a:r>
            <a:endParaRPr lang="en-US" b="1" dirty="0"/>
          </a:p>
          <a:p>
            <a:r>
              <a:rPr lang="nl-NL" dirty="0"/>
              <a:t>De gevolgde aanpak moet goed te volgen zijn voor mensen met kennis van </a:t>
            </a:r>
            <a:r>
              <a:rPr lang="nl-NL" dirty="0" err="1"/>
              <a:t>Lean</a:t>
            </a:r>
            <a:r>
              <a:rPr lang="nl-NL" dirty="0"/>
              <a:t> en/of Six Sigma.</a:t>
            </a:r>
          </a:p>
          <a:p>
            <a:r>
              <a:rPr lang="nl-NL" dirty="0"/>
              <a:t>Vermijd intern jargon.</a:t>
            </a:r>
          </a:p>
          <a:p>
            <a:r>
              <a:rPr lang="nl-NL" dirty="0"/>
              <a:t>Leg afkortingen direct bij eerste gebruik uit. </a:t>
            </a:r>
          </a:p>
          <a:p>
            <a:r>
              <a:rPr lang="nl-NL" dirty="0"/>
              <a:t>In de notities (speaker </a:t>
            </a:r>
            <a:r>
              <a:rPr lang="nl-NL" dirty="0" err="1"/>
              <a:t>notes</a:t>
            </a:r>
            <a:r>
              <a:rPr lang="nl-NL" dirty="0"/>
              <a:t>) staan bij verschillende onderdelen een aantal vragen en acties. Lees deze goed door en beantwoord de vragen zorgvuldig.</a:t>
            </a:r>
          </a:p>
          <a:p>
            <a:r>
              <a:rPr lang="nl-NL" dirty="0"/>
              <a:t>De </a:t>
            </a:r>
            <a:r>
              <a:rPr lang="nl-NL" dirty="0" err="1"/>
              <a:t>self</a:t>
            </a:r>
            <a:r>
              <a:rPr lang="nl-NL" dirty="0"/>
              <a:t>-assessment slides moeten ingevuld zijn als je het project indient.</a:t>
            </a:r>
          </a:p>
          <a:p>
            <a:r>
              <a:rPr lang="nl-NL" dirty="0"/>
              <a:t>Conclusies en beslissingen moeten duidelijk zijn.</a:t>
            </a:r>
          </a:p>
          <a:p>
            <a:r>
              <a:rPr lang="nl-NL" dirty="0"/>
              <a:t>Houd als richtlijn deze slides strak aan als je het project indient. Er mogen maximaal 5 slides extra worden toegevoegd.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/>
              <a:t>Verwijder deze slide vóór het inleveren.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358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044304"/>
          </a:xfrm>
        </p:spPr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1 – Definieer project en bepaal afbakening</a:t>
            </a:r>
            <a:endParaRPr lang="en-GB" noProof="0" dirty="0"/>
          </a:p>
        </p:txBody>
      </p:sp>
      <p:sp>
        <p:nvSpPr>
          <p:cNvPr id="3" name="Tekstvak 6">
            <a:extLst>
              <a:ext uri="{FF2B5EF4-FFF2-40B4-BE49-F238E27FC236}">
                <a16:creationId xmlns:a16="http://schemas.microsoft.com/office/drawing/2014/main" id="{69F3FAED-C5F2-753C-1385-099EDD3CD9C8}"/>
              </a:ext>
            </a:extLst>
          </p:cNvPr>
          <p:cNvSpPr txBox="1"/>
          <p:nvPr/>
        </p:nvSpPr>
        <p:spPr>
          <a:xfrm>
            <a:off x="9480376" y="1916832"/>
            <a:ext cx="2675374" cy="4316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S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PECIFIC</a:t>
            </a: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M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EASURABLE</a:t>
            </a: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endParaRPr lang="en-SG" sz="2400" dirty="0">
              <a:solidFill>
                <a:schemeClr val="accent2"/>
              </a:solidFill>
              <a:cs typeface="Calibri" panose="020F0502020204030204" pitchFamily="34" charset="0"/>
            </a:endParaRP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A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TTAINABLE</a:t>
            </a: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R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ELEVANT</a:t>
            </a:r>
          </a:p>
          <a:p>
            <a:r>
              <a:rPr lang="en-SG" sz="2400" dirty="0">
                <a:solidFill>
                  <a:schemeClr val="accent4"/>
                </a:solidFill>
                <a:cs typeface="Calibri" panose="020F0502020204030204" pitchFamily="34" charset="0"/>
              </a:rPr>
              <a:t>T</a:t>
            </a:r>
            <a:r>
              <a:rPr lang="en-SG" sz="2400" dirty="0">
                <a:solidFill>
                  <a:schemeClr val="accent2"/>
                </a:solidFill>
                <a:cs typeface="Calibri" panose="020F0502020204030204" pitchFamily="34" charset="0"/>
              </a:rPr>
              <a:t>IMELY</a:t>
            </a:r>
          </a:p>
          <a:p>
            <a:pPr algn="l"/>
            <a:endParaRPr lang="en-US" sz="1050" dirty="0">
              <a:solidFill>
                <a:schemeClr val="accent2"/>
              </a:solidFill>
              <a:cs typeface="Calibri" panose="020F050202020403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F8202EB-4328-5804-1595-795588849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382" y="5085183"/>
            <a:ext cx="5944978" cy="1008113"/>
          </a:xfrm>
          <a:prstGeom prst="rect">
            <a:avLst/>
          </a:prstGeom>
          <a:solidFill>
            <a:schemeClr val="bg1"/>
          </a:solidFill>
          <a:ln w="38100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5B06619-1E98-BB40-7327-266599DF4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382" y="1415595"/>
            <a:ext cx="5944978" cy="3525573"/>
          </a:xfrm>
          <a:prstGeom prst="rect">
            <a:avLst/>
          </a:prstGeom>
          <a:solidFill>
            <a:schemeClr val="bg1"/>
          </a:solidFill>
          <a:ln w="38100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A074B8A-E683-DD43-7E2C-43E56BA36E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7014" y="5086637"/>
            <a:ext cx="2284358" cy="1008113"/>
          </a:xfrm>
          <a:prstGeom prst="rect">
            <a:avLst/>
          </a:prstGeom>
          <a:gradFill flip="none" rotWithShape="1">
            <a:gsLst>
              <a:gs pos="7000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  <a:tileRect/>
          </a:gra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US" sz="1800" dirty="0" err="1">
                <a:solidFill>
                  <a:schemeClr val="bg1"/>
                </a:solidFill>
              </a:rPr>
              <a:t>Doelstelling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558B53C0-6FDA-A6F4-3A1C-DA862BE90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439" y="1415595"/>
            <a:ext cx="2284358" cy="3525573"/>
          </a:xfrm>
          <a:prstGeom prst="rect">
            <a:avLst/>
          </a:prstGeom>
          <a:gradFill flip="none" rotWithShape="1">
            <a:gsLst>
              <a:gs pos="7000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  <a:tileRect/>
          </a:gra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US" sz="1800" dirty="0" err="1">
                <a:solidFill>
                  <a:schemeClr val="bg1"/>
                </a:solidFill>
              </a:rPr>
              <a:t>Probleem-omschrijving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508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044304"/>
          </a:xfrm>
        </p:spPr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1 – Definieer project en bepaal afbakening</a:t>
            </a:r>
            <a:endParaRPr lang="en-GB" noProof="0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42959A3-DC37-4538-B1B5-F4F33B033798}"/>
              </a:ext>
            </a:extLst>
          </p:cNvPr>
          <p:cNvGrpSpPr/>
          <p:nvPr/>
        </p:nvGrpSpPr>
        <p:grpSpPr>
          <a:xfrm>
            <a:off x="567946" y="1318943"/>
            <a:ext cx="10720555" cy="4918369"/>
            <a:chOff x="1064077" y="1098764"/>
            <a:chExt cx="10720555" cy="5468685"/>
          </a:xfrm>
        </p:grpSpPr>
        <p:sp>
          <p:nvSpPr>
            <p:cNvPr id="17" name="Rectangle 3">
              <a:extLst>
                <a:ext uri="{FF2B5EF4-FFF2-40B4-BE49-F238E27FC236}">
                  <a16:creationId xmlns:a16="http://schemas.microsoft.com/office/drawing/2014/main" id="{FC7A56E5-9B50-4191-BFA0-9332ECCFC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1929594"/>
              <a:ext cx="8856984" cy="7459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8" name="Rectangle 5">
              <a:extLst>
                <a:ext uri="{FF2B5EF4-FFF2-40B4-BE49-F238E27FC236}">
                  <a16:creationId xmlns:a16="http://schemas.microsoft.com/office/drawing/2014/main" id="{92227F41-A355-41CC-B588-B853FD0FAE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2756111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9" name="Rectangle 3">
              <a:extLst>
                <a:ext uri="{FF2B5EF4-FFF2-40B4-BE49-F238E27FC236}">
                  <a16:creationId xmlns:a16="http://schemas.microsoft.com/office/drawing/2014/main" id="{D87B5689-3074-4E3E-8A82-35BB31856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3522452"/>
              <a:ext cx="8856984" cy="7459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0" name="Rectangle 5">
              <a:extLst>
                <a:ext uri="{FF2B5EF4-FFF2-40B4-BE49-F238E27FC236}">
                  <a16:creationId xmlns:a16="http://schemas.microsoft.com/office/drawing/2014/main" id="{B1C9E0D7-E116-4477-B1BB-DAF59DD1AD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5115309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9775D8C1-05EF-4AE2-92A3-4D86E2AB8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4348969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2" name="Rectangle 3">
              <a:extLst>
                <a:ext uri="{FF2B5EF4-FFF2-40B4-BE49-F238E27FC236}">
                  <a16:creationId xmlns:a16="http://schemas.microsoft.com/office/drawing/2014/main" id="{C2C6BA27-3EE6-4789-955F-AEB9375504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1103077"/>
              <a:ext cx="8856984" cy="74597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9" name="Rectangle 5">
              <a:extLst>
                <a:ext uri="{FF2B5EF4-FFF2-40B4-BE49-F238E27FC236}">
                  <a16:creationId xmlns:a16="http://schemas.microsoft.com/office/drawing/2014/main" id="{AF139EB3-B772-4C9B-81E9-BC27D00251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5881649"/>
              <a:ext cx="8856984" cy="685800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1" name="Rectangle 2">
              <a:extLst>
                <a:ext uri="{FF2B5EF4-FFF2-40B4-BE49-F238E27FC236}">
                  <a16:creationId xmlns:a16="http://schemas.microsoft.com/office/drawing/2014/main" id="{603BA3B8-19CA-492C-8311-C5EAFC8301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1925281"/>
              <a:ext cx="1800200" cy="745976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Afbakening</a:t>
              </a:r>
              <a:endParaRPr lang="en-US" sz="1800" dirty="0">
                <a:solidFill>
                  <a:prstClr val="white"/>
                </a:solidFill>
                <a:ea typeface="Roboto"/>
                <a:cs typeface="Roboto"/>
              </a:endParaRPr>
            </a:p>
            <a:p>
              <a:pPr defTabSz="762000"/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(In Scope):</a:t>
              </a:r>
            </a:p>
          </p:txBody>
        </p:sp>
        <p:sp>
          <p:nvSpPr>
            <p:cNvPr id="32" name="Rectangle 4">
              <a:extLst>
                <a:ext uri="{FF2B5EF4-FFF2-40B4-BE49-F238E27FC236}">
                  <a16:creationId xmlns:a16="http://schemas.microsoft.com/office/drawing/2014/main" id="{01BD3B0D-268D-428A-B52A-A0BFAAD4F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2751798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Afbakening</a:t>
              </a:r>
              <a:endParaRPr lang="en-US" sz="1800" dirty="0">
                <a:solidFill>
                  <a:prstClr val="white"/>
                </a:solidFill>
                <a:ea typeface="Roboto"/>
                <a:cs typeface="Roboto"/>
              </a:endParaRPr>
            </a:p>
            <a:p>
              <a:pPr defTabSz="762000"/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(Out of Scope):</a:t>
              </a:r>
            </a:p>
          </p:txBody>
        </p:sp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DEE55F64-2C47-4190-9653-9414695A51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3518139"/>
              <a:ext cx="1800200" cy="745976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Tastbare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 </a:t>
              </a:r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resultaten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:</a:t>
              </a:r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206BB380-B6DF-49D9-A9B0-57F959E2A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5110996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Zachte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 </a:t>
              </a:r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opbrengsten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:</a:t>
              </a:r>
            </a:p>
          </p:txBody>
        </p:sp>
        <p:sp>
          <p:nvSpPr>
            <p:cNvPr id="35" name="Rectangle 4">
              <a:extLst>
                <a:ext uri="{FF2B5EF4-FFF2-40B4-BE49-F238E27FC236}">
                  <a16:creationId xmlns:a16="http://schemas.microsoft.com/office/drawing/2014/main" id="{BB3EF647-B69F-4D00-9765-D1F3FE99BF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4344656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Harde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 </a:t>
              </a:r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opbrengsten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:</a:t>
              </a:r>
            </a:p>
          </p:txBody>
        </p:sp>
        <p:sp>
          <p:nvSpPr>
            <p:cNvPr id="36" name="Rectangle 2">
              <a:extLst>
                <a:ext uri="{FF2B5EF4-FFF2-40B4-BE49-F238E27FC236}">
                  <a16:creationId xmlns:a16="http://schemas.microsoft.com/office/drawing/2014/main" id="{4C3FEAAF-2E82-4032-9B91-DADB01E180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1098764"/>
              <a:ext cx="1800200" cy="745976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762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Roboto"/>
                  <a:cs typeface="Roboto"/>
                </a:rPr>
                <a:t>KPI’s </a:t>
              </a:r>
              <a:r>
                <a:rPr kumimoji="0" 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Roboto"/>
                  <a:cs typeface="Roboto"/>
                </a:rPr>
                <a:t>Prestatiemaatstaven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Roboto"/>
                  <a:cs typeface="Roboto"/>
                </a:rPr>
                <a:t>:</a:t>
              </a:r>
            </a:p>
          </p:txBody>
        </p:sp>
        <p:sp>
          <p:nvSpPr>
            <p:cNvPr id="37" name="Rectangle 4">
              <a:extLst>
                <a:ext uri="{FF2B5EF4-FFF2-40B4-BE49-F238E27FC236}">
                  <a16:creationId xmlns:a16="http://schemas.microsoft.com/office/drawing/2014/main" id="{0646C0E8-3A00-4F76-A6AA-0D2B78BEC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77" y="5877336"/>
              <a:ext cx="1800200" cy="685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defTabSz="762000"/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Risico-</a:t>
              </a:r>
              <a:r>
                <a:rPr lang="en-US" sz="1800" dirty="0" err="1">
                  <a:solidFill>
                    <a:prstClr val="white"/>
                  </a:solidFill>
                  <a:ea typeface="Roboto"/>
                  <a:cs typeface="Roboto"/>
                </a:rPr>
                <a:t>beheersing</a:t>
              </a:r>
              <a:r>
                <a:rPr lang="en-US" sz="1800" dirty="0">
                  <a:solidFill>
                    <a:prstClr val="white"/>
                  </a:solidFill>
                  <a:ea typeface="Roboto"/>
                  <a:cs typeface="Roboto"/>
                </a:rPr>
                <a:t>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9159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2 – Definieer defect en bepaal </a:t>
            </a:r>
            <a:r>
              <a:rPr lang="nl-NL" noProof="0" dirty="0" err="1"/>
              <a:t>CTQ’s</a:t>
            </a:r>
            <a:endParaRPr lang="nl-NL" noProof="0" dirty="0"/>
          </a:p>
        </p:txBody>
      </p:sp>
      <p:sp>
        <p:nvSpPr>
          <p:cNvPr id="9" name="Rectangle 52"/>
          <p:cNvSpPr txBox="1">
            <a:spLocks noChangeArrowheads="1"/>
          </p:cNvSpPr>
          <p:nvPr/>
        </p:nvSpPr>
        <p:spPr>
          <a:xfrm>
            <a:off x="1828800" y="1371601"/>
            <a:ext cx="8534400" cy="5127625"/>
          </a:xfrm>
          <a:prstGeom prst="rect">
            <a:avLst/>
          </a:prstGeom>
        </p:spPr>
        <p:txBody>
          <a:bodyPr/>
          <a:lstStyle/>
          <a:p>
            <a:pPr marL="533400" marR="0" lvl="0" indent="-533400" algn="l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6D99D9"/>
              </a:buClr>
              <a:buSzPct val="60000"/>
              <a:buFontTx/>
              <a:buNone/>
              <a:tabLst/>
              <a:defRPr/>
            </a:pPr>
            <a:r>
              <a:rPr kumimoji="0" lang="nl-NL" sz="2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921376E-9FBD-1A0C-55D6-A6384A0E95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8756738"/>
              </p:ext>
            </p:extLst>
          </p:nvPr>
        </p:nvGraphicFramePr>
        <p:xfrm>
          <a:off x="616641" y="1359025"/>
          <a:ext cx="10520015" cy="4880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3645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3 – Plan en documenteer project</a:t>
            </a:r>
            <a:endParaRPr lang="en-GB" noProof="0" dirty="0"/>
          </a:p>
        </p:txBody>
      </p:sp>
      <p:sp>
        <p:nvSpPr>
          <p:cNvPr id="27" name="Tijdelijke aanduiding voor inhoud 2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noProof="0" dirty="0" err="1"/>
              <a:t>Projectteam</a:t>
            </a:r>
            <a:endParaRPr lang="en-GB" noProof="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6D52948-0AE8-48EC-A14D-8B56B4CBCC96}"/>
              </a:ext>
            </a:extLst>
          </p:cNvPr>
          <p:cNvGrpSpPr/>
          <p:nvPr/>
        </p:nvGrpSpPr>
        <p:grpSpPr>
          <a:xfrm>
            <a:off x="1019436" y="2060848"/>
            <a:ext cx="10153128" cy="4171680"/>
            <a:chOff x="1055440" y="1717093"/>
            <a:chExt cx="10729192" cy="481736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055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Resource </a:t>
              </a:r>
              <a:r>
                <a:rPr kumimoji="0" lang="nl-NL" sz="16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Mgr</a:t>
              </a:r>
              <a:endPara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3341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 err="1">
                  <a:solidFill>
                    <a:prstClr val="white"/>
                  </a:solidFill>
                  <a:cs typeface="Calibri" panose="020F0502020204030204" pitchFamily="34" charset="0"/>
                </a:rPr>
                <a:t>Champion</a:t>
              </a:r>
              <a:endParaRPr lang="nl-NL" sz="1600" dirty="0">
                <a:solidFill>
                  <a:prstClr val="white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627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Gebruiker</a:t>
              </a: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7913440" y="1717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MBB/Coach</a:t>
              </a: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3341440" y="2860093"/>
              <a:ext cx="21336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Project </a:t>
              </a:r>
              <a:r>
                <a:rPr lang="nl-NL" sz="1600" dirty="0" err="1">
                  <a:solidFill>
                    <a:prstClr val="white"/>
                  </a:solidFill>
                  <a:cs typeface="Calibri" panose="020F0502020204030204" pitchFamily="34" charset="0"/>
                </a:rPr>
                <a:t>Mgr</a:t>
              </a:r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 (Belt)</a:t>
              </a: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1055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3189040" y="1869493"/>
              <a:ext cx="152400" cy="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2" name="Line 10"/>
            <p:cNvSpPr>
              <a:spLocks noChangeShapeType="1"/>
            </p:cNvSpPr>
            <p:nvPr/>
          </p:nvSpPr>
          <p:spPr bwMode="auto">
            <a:xfrm>
              <a:off x="5475040" y="1869493"/>
              <a:ext cx="152400" cy="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7761040" y="1869493"/>
              <a:ext cx="152400" cy="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auto">
            <a:xfrm>
              <a:off x="4408240" y="2555293"/>
              <a:ext cx="0" cy="304800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3341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auto">
            <a:xfrm>
              <a:off x="5627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7913440" y="2021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3341440" y="3164893"/>
              <a:ext cx="2133600" cy="533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/>
          </p:nvSpPr>
          <p:spPr bwMode="auto">
            <a:xfrm>
              <a:off x="1055440" y="3791261"/>
              <a:ext cx="35814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Naam</a:t>
              </a:r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4636840" y="3791261"/>
              <a:ext cx="2667000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nl-NL" sz="1600" dirty="0">
                  <a:solidFill>
                    <a:prstClr val="white"/>
                  </a:solidFill>
                  <a:cs typeface="Calibri" panose="020F0502020204030204" pitchFamily="34" charset="0"/>
                </a:rPr>
                <a:t>Rol</a:t>
              </a: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7303839" y="3791261"/>
              <a:ext cx="4475611" cy="304800"/>
            </a:xfrm>
            <a:prstGeom prst="rect">
              <a:avLst/>
            </a:prstGeom>
            <a:gradFill flip="none" rotWithShape="1">
              <a:gsLst>
                <a:gs pos="7000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  <a:tileRect/>
            </a:gra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2000" eaLnBrk="0" hangingPunct="0"/>
              <a:r>
                <a:rPr lang="en-US" sz="1600" dirty="0" err="1">
                  <a:solidFill>
                    <a:prstClr val="white"/>
                  </a:solidFill>
                  <a:cs typeface="Calibri" panose="020F0502020204030204" pitchFamily="34" charset="0"/>
                </a:rPr>
                <a:t>Verantwoordelijkheden</a:t>
              </a:r>
              <a:endParaRPr lang="en-US" sz="1600" dirty="0">
                <a:solidFill>
                  <a:prstClr val="white"/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22" name="Rectangle 54"/>
            <p:cNvSpPr>
              <a:spLocks noChangeArrowheads="1"/>
            </p:cNvSpPr>
            <p:nvPr/>
          </p:nvSpPr>
          <p:spPr bwMode="auto">
            <a:xfrm>
              <a:off x="1055440" y="4096061"/>
              <a:ext cx="3581400" cy="2438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3" name="Rectangle 55"/>
            <p:cNvSpPr>
              <a:spLocks noChangeArrowheads="1"/>
            </p:cNvSpPr>
            <p:nvPr/>
          </p:nvSpPr>
          <p:spPr bwMode="auto">
            <a:xfrm>
              <a:off x="4636840" y="4096061"/>
              <a:ext cx="2667000" cy="2438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4" name="Rectangle 56"/>
            <p:cNvSpPr>
              <a:spLocks noChangeArrowheads="1"/>
            </p:cNvSpPr>
            <p:nvPr/>
          </p:nvSpPr>
          <p:spPr bwMode="auto">
            <a:xfrm>
              <a:off x="7303841" y="4096061"/>
              <a:ext cx="4480791" cy="24384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7620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3630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3 – Plan en documenteer project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noProof="0" dirty="0"/>
              <a:t>Beschrijf de wijze waarop medewerkers van het proces betrokken zijn in het project</a:t>
            </a:r>
          </a:p>
          <a:p>
            <a:pPr lvl="1"/>
            <a:endParaRPr lang="en-GB" noProof="0" dirty="0"/>
          </a:p>
          <a:p>
            <a:pPr lvl="1"/>
            <a:r>
              <a:rPr lang="en-GB" noProof="0" dirty="0"/>
              <a:t>…</a:t>
            </a:r>
          </a:p>
          <a:p>
            <a:pPr marL="77787" indent="0"/>
            <a:endParaRPr lang="en-GB" noProof="0" dirty="0"/>
          </a:p>
          <a:p>
            <a:pPr marL="77787" indent="0"/>
            <a:endParaRPr lang="en-GB" dirty="0"/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DA92A766-35CA-4F4B-AFB5-B222EB3CEC40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6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err="1">
                <a:solidFill>
                  <a:srgbClr val="002A5A"/>
                </a:solidFill>
                <a:effectLst/>
                <a:uLnTx/>
                <a:uFillTx/>
                <a:latin typeface="Roboto"/>
                <a:ea typeface="+mn-ea"/>
                <a:cs typeface="Calibri" panose="020F0502020204030204" pitchFamily="34" charset="0"/>
              </a:rPr>
              <a:t>Conclusie</a:t>
            </a:r>
            <a:r>
              <a:rPr kumimoji="0" lang="en-US" sz="1600" b="0" i="0" u="none" strike="noStrike" kern="1200" cap="none" spc="0" normalizeH="0" baseline="0" noProof="0" dirty="0">
                <a:solidFill>
                  <a:srgbClr val="002A5A"/>
                </a:solidFill>
                <a:effectLst/>
                <a:uLnTx/>
                <a:uFillTx/>
                <a:latin typeface="Roboto"/>
                <a:ea typeface="+mn-ea"/>
                <a:cs typeface="Calibri" panose="020F050202020403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52160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392" y="235524"/>
            <a:ext cx="8638118" cy="601188"/>
          </a:xfrm>
        </p:spPr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3 – Plan en documenteer project</a:t>
            </a:r>
            <a:endParaRPr lang="en-GB" noProof="0" dirty="0"/>
          </a:p>
        </p:txBody>
      </p:sp>
      <p:sp>
        <p:nvSpPr>
          <p:cNvPr id="7" name="Tijdelijke aanduiding voor inhoud 6">
            <a:extLst>
              <a:ext uri="{FF2B5EF4-FFF2-40B4-BE49-F238E27FC236}">
                <a16:creationId xmlns:a16="http://schemas.microsoft.com/office/drawing/2014/main" id="{583D450C-485A-458E-B4E0-D66873AFA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967" y="1340768"/>
            <a:ext cx="10560051" cy="5040312"/>
          </a:xfrm>
        </p:spPr>
        <p:txBody>
          <a:bodyPr/>
          <a:lstStyle/>
          <a:p>
            <a:r>
              <a:rPr lang="nl-NL"/>
              <a:t>SIPOC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B6C7F8A-4B02-4228-8EDB-9CC48EEAA53E}"/>
              </a:ext>
            </a:extLst>
          </p:cNvPr>
          <p:cNvGrpSpPr/>
          <p:nvPr/>
        </p:nvGrpSpPr>
        <p:grpSpPr>
          <a:xfrm>
            <a:off x="1055440" y="1873035"/>
            <a:ext cx="10729192" cy="4436285"/>
            <a:chOff x="1055440" y="1873035"/>
            <a:chExt cx="10729192" cy="4653765"/>
          </a:xfrm>
        </p:grpSpPr>
        <p:graphicFrame>
          <p:nvGraphicFramePr>
            <p:cNvPr id="32" name="Tijdelijke aanduiding voor inhoud 4">
              <a:extLst>
                <a:ext uri="{FF2B5EF4-FFF2-40B4-BE49-F238E27FC236}">
                  <a16:creationId xmlns:a16="http://schemas.microsoft.com/office/drawing/2014/main" id="{C3B3949D-C4BC-484F-BF6D-77046FE25D0C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265380943"/>
                </p:ext>
              </p:extLst>
            </p:nvPr>
          </p:nvGraphicFramePr>
          <p:xfrm>
            <a:off x="1055440" y="1873035"/>
            <a:ext cx="10729192" cy="3776483"/>
          </p:xfrm>
          <a:graphic>
            <a:graphicData uri="http://schemas.openxmlformats.org/drawingml/2006/table">
              <a:tbl>
                <a:tblPr firstRow="1" bandRow="1">
                  <a:tableStyleId>{21E4AEA4-8DFA-4A89-87EB-49C32662AFE0}</a:tableStyleId>
                </a:tblPr>
                <a:tblGrid>
                  <a:gridCol w="1437933">
                    <a:extLst>
                      <a:ext uri="{9D8B030D-6E8A-4147-A177-3AD203B41FA5}">
                        <a16:colId xmlns:a16="http://schemas.microsoft.com/office/drawing/2014/main" val="20000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1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2"/>
                      </a:ext>
                    </a:extLst>
                  </a:gridCol>
                  <a:gridCol w="663661">
                    <a:extLst>
                      <a:ext uri="{9D8B030D-6E8A-4147-A177-3AD203B41FA5}">
                        <a16:colId xmlns:a16="http://schemas.microsoft.com/office/drawing/2014/main" val="20003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4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5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6"/>
                      </a:ext>
                    </a:extLst>
                  </a:gridCol>
                  <a:gridCol w="1437933">
                    <a:extLst>
                      <a:ext uri="{9D8B030D-6E8A-4147-A177-3AD203B41FA5}">
                        <a16:colId xmlns:a16="http://schemas.microsoft.com/office/drawing/2014/main" val="20007"/>
                      </a:ext>
                    </a:extLst>
                  </a:gridCol>
                </a:tblGrid>
                <a:tr h="410762"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Suppliers</a:t>
                        </a:r>
                      </a:p>
                    </a:txBody>
                    <a:tcPr/>
                  </a:tc>
                  <a:tc gridSpan="3"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Inputs</a:t>
                        </a:r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algn="ctr"/>
                        <a:endParaRPr lang="nl-NL"/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algn="ctr"/>
                        <a:endParaRPr lang="nl-NL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Process</a:t>
                        </a:r>
                      </a:p>
                    </a:txBody>
                    <a:tcPr/>
                  </a:tc>
                  <a:tc gridSpan="2"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Outputs</a:t>
                        </a:r>
                      </a:p>
                    </a:txBody>
                    <a:tcPr/>
                  </a:tc>
                  <a:tc hMerge="1">
                    <a:txBody>
                      <a:bodyPr/>
                      <a:lstStyle/>
                      <a:p>
                        <a:pPr algn="ctr"/>
                        <a:endParaRPr lang="nl-NL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600" noProof="0" dirty="0">
                            <a:latin typeface="+mn-lt"/>
                            <a:cs typeface="Calibri" panose="020F0502020204030204" pitchFamily="34" charset="0"/>
                          </a:rPr>
                          <a:t>Customers</a:t>
                        </a: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000"/>
                    </a:ext>
                  </a:extLst>
                </a:tr>
                <a:tr h="373420"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400" noProof="0" dirty="0" err="1">
                            <a:latin typeface="+mn-lt"/>
                            <a:cs typeface="Calibri" panose="020F0502020204030204" pitchFamily="34" charset="0"/>
                          </a:rPr>
                          <a:t>Specificatie</a:t>
                        </a:r>
                        <a:endParaRPr lang="en-GB" sz="14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400" noProof="0">
                            <a:latin typeface="+mn-lt"/>
                            <a:cs typeface="Calibri" panose="020F0502020204030204" pitchFamily="34" charset="0"/>
                          </a:rPr>
                          <a:t>Type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r>
                          <a:rPr lang="en-GB" sz="1400" noProof="0" dirty="0" err="1">
                            <a:latin typeface="+mn-lt"/>
                            <a:cs typeface="Calibri" panose="020F0502020204030204" pitchFamily="34" charset="0"/>
                          </a:rPr>
                          <a:t>Specificatie</a:t>
                        </a:r>
                        <a:endParaRPr lang="en-GB" sz="14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4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001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002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3550389965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2342366886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826614818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742874159"/>
                    </a:ext>
                  </a:extLst>
                </a:tr>
                <a:tr h="469303"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1588" indent="0"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itchFamily="34" charset="0"/>
                          <a:buNone/>
                          <a:tabLst/>
                          <a:defRPr/>
                        </a:pPr>
                        <a:endParaRPr lang="en-GB" sz="1100" noProof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/>
                        <a:endParaRPr lang="en-GB" sz="1100" noProof="0" dirty="0">
                          <a:latin typeface="+mn-lt"/>
                          <a:cs typeface="Calibri" panose="020F0502020204030204" pitchFamily="34" charset="0"/>
                        </a:endParaRP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54974437"/>
                    </a:ext>
                  </a:extLst>
                </a:tr>
              </a:tbl>
            </a:graphicData>
          </a:graphic>
        </p:graphicFrame>
        <p:cxnSp>
          <p:nvCxnSpPr>
            <p:cNvPr id="33" name="Rechte verbindingslijn 32">
              <a:extLst>
                <a:ext uri="{FF2B5EF4-FFF2-40B4-BE49-F238E27FC236}">
                  <a16:creationId xmlns:a16="http://schemas.microsoft.com/office/drawing/2014/main" id="{F120D841-E8C9-4BC8-9BC6-465812B65A8E}"/>
                </a:ext>
              </a:extLst>
            </p:cNvPr>
            <p:cNvCxnSpPr>
              <a:cxnSpLocks/>
              <a:stCxn id="38" idx="3"/>
            </p:cNvCxnSpPr>
            <p:nvPr/>
          </p:nvCxnSpPr>
          <p:spPr>
            <a:xfrm>
              <a:off x="7320016" y="3927827"/>
              <a:ext cx="4104576" cy="1875726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4" name="Diagram 33">
              <a:extLst>
                <a:ext uri="{FF2B5EF4-FFF2-40B4-BE49-F238E27FC236}">
                  <a16:creationId xmlns:a16="http://schemas.microsoft.com/office/drawing/2014/main" id="{89B78A7F-6561-48FF-92B9-8FD101201F5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707789909"/>
                </p:ext>
              </p:extLst>
            </p:nvPr>
          </p:nvGraphicFramePr>
          <p:xfrm>
            <a:off x="1055440" y="5803553"/>
            <a:ext cx="10729192" cy="72324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35" name="Rechte verbindingslijn met pijl 34">
              <a:extLst>
                <a:ext uri="{FF2B5EF4-FFF2-40B4-BE49-F238E27FC236}">
                  <a16:creationId xmlns:a16="http://schemas.microsoft.com/office/drawing/2014/main" id="{E411D2E2-407F-4FE1-B015-6F6C5E47F841}"/>
                </a:ext>
              </a:extLst>
            </p:cNvPr>
            <p:cNvCxnSpPr>
              <a:stCxn id="37" idx="4"/>
              <a:endCxn id="38" idx="0"/>
            </p:cNvCxnSpPr>
            <p:nvPr/>
          </p:nvCxnSpPr>
          <p:spPr>
            <a:xfrm flipH="1">
              <a:off x="6780017" y="2986455"/>
              <a:ext cx="1" cy="527373"/>
            </a:xfrm>
            <a:prstGeom prst="straightConnector1">
              <a:avLst/>
            </a:prstGeom>
            <a:ln w="63500">
              <a:solidFill>
                <a:schemeClr val="bg1">
                  <a:lumMod val="65000"/>
                </a:schemeClr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echte verbindingslijn met pijl 35">
              <a:extLst>
                <a:ext uri="{FF2B5EF4-FFF2-40B4-BE49-F238E27FC236}">
                  <a16:creationId xmlns:a16="http://schemas.microsoft.com/office/drawing/2014/main" id="{1CC59A7D-45DF-4E7F-AA40-7A4A4D00FDA5}"/>
                </a:ext>
              </a:extLst>
            </p:cNvPr>
            <p:cNvCxnSpPr>
              <a:stCxn id="38" idx="2"/>
              <a:endCxn id="39" idx="0"/>
            </p:cNvCxnSpPr>
            <p:nvPr/>
          </p:nvCxnSpPr>
          <p:spPr>
            <a:xfrm>
              <a:off x="6780016" y="4341828"/>
              <a:ext cx="0" cy="527373"/>
            </a:xfrm>
            <a:prstGeom prst="straightConnector1">
              <a:avLst/>
            </a:prstGeom>
            <a:ln w="63500">
              <a:solidFill>
                <a:schemeClr val="bg1">
                  <a:lumMod val="65000"/>
                </a:schemeClr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al 36">
              <a:extLst>
                <a:ext uri="{FF2B5EF4-FFF2-40B4-BE49-F238E27FC236}">
                  <a16:creationId xmlns:a16="http://schemas.microsoft.com/office/drawing/2014/main" id="{47D4E994-2342-4632-B6F7-45F58C426B50}"/>
                </a:ext>
              </a:extLst>
            </p:cNvPr>
            <p:cNvSpPr/>
            <p:nvPr/>
          </p:nvSpPr>
          <p:spPr>
            <a:xfrm>
              <a:off x="6240017" y="2626454"/>
              <a:ext cx="1080000" cy="360000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START</a:t>
              </a:r>
            </a:p>
          </p:txBody>
        </p:sp>
        <p:sp>
          <p:nvSpPr>
            <p:cNvPr id="38" name="Rechthoek 37">
              <a:extLst>
                <a:ext uri="{FF2B5EF4-FFF2-40B4-BE49-F238E27FC236}">
                  <a16:creationId xmlns:a16="http://schemas.microsoft.com/office/drawing/2014/main" id="{56C2D1E8-E383-4216-BEA8-9CD057248BA7}"/>
                </a:ext>
              </a:extLst>
            </p:cNvPr>
            <p:cNvSpPr/>
            <p:nvPr/>
          </p:nvSpPr>
          <p:spPr>
            <a:xfrm>
              <a:off x="6240016" y="3513827"/>
              <a:ext cx="1080000" cy="828000"/>
            </a:xfrm>
            <a:prstGeom prst="rect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9" name="Ovaal 38">
              <a:extLst>
                <a:ext uri="{FF2B5EF4-FFF2-40B4-BE49-F238E27FC236}">
                  <a16:creationId xmlns:a16="http://schemas.microsoft.com/office/drawing/2014/main" id="{5B9FB040-6D1E-495B-964B-5BFE04738382}"/>
                </a:ext>
              </a:extLst>
            </p:cNvPr>
            <p:cNvSpPr/>
            <p:nvPr/>
          </p:nvSpPr>
          <p:spPr>
            <a:xfrm>
              <a:off x="6240016" y="4869200"/>
              <a:ext cx="1080000" cy="360000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EIND</a:t>
              </a:r>
              <a:endParaRPr kumimoji="0" lang="nl-NL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endParaRPr>
            </a:p>
          </p:txBody>
        </p:sp>
        <p:cxnSp>
          <p:nvCxnSpPr>
            <p:cNvPr id="40" name="Rechte verbindingslijn 39">
              <a:extLst>
                <a:ext uri="{FF2B5EF4-FFF2-40B4-BE49-F238E27FC236}">
                  <a16:creationId xmlns:a16="http://schemas.microsoft.com/office/drawing/2014/main" id="{81B43586-2855-4B4A-8A8A-BFB8A908F98A}"/>
                </a:ext>
              </a:extLst>
            </p:cNvPr>
            <p:cNvCxnSpPr>
              <a:cxnSpLocks/>
              <a:stCxn id="38" idx="1"/>
            </p:cNvCxnSpPr>
            <p:nvPr/>
          </p:nvCxnSpPr>
          <p:spPr>
            <a:xfrm flipH="1">
              <a:off x="1055440" y="3927827"/>
              <a:ext cx="5184576" cy="1875726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32472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6064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nl-NL" noProof="0" dirty="0"/>
              <a:t>DEFINE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noProof="0" dirty="0"/>
              <a:t>Check: zijn onderstaande elementen geadresseerd in de </a:t>
            </a:r>
            <a:r>
              <a:rPr lang="nl-NL" noProof="0" dirty="0" err="1"/>
              <a:t>Define</a:t>
            </a:r>
            <a:r>
              <a:rPr lang="nl-NL" noProof="0" dirty="0"/>
              <a:t>-fase?</a:t>
            </a:r>
          </a:p>
          <a:p>
            <a:pPr marL="0" indent="0">
              <a:buNone/>
            </a:pPr>
            <a:endParaRPr lang="nl-NL" noProof="0" dirty="0"/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Het project adresseert een klantklacht, probleem of business case.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is een duidelijke probleemdefinitie.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Doelstellingen zijn helder bepaald en zijn meetbaar.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VOC en VOB zijn gedefinieerd en specificaties zijn helder.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scope van het project is duidelijk bepaald.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belangrijkste stakeholders zijn in kaart gebracht.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Relevante CTQ(s) zijn geselecteerd en een CTQ-</a:t>
            </a:r>
            <a:r>
              <a:rPr lang="nl-NL" noProof="0" dirty="0" err="1"/>
              <a:t>flowdown</a:t>
            </a:r>
            <a:r>
              <a:rPr lang="nl-NL" noProof="0" dirty="0"/>
              <a:t> is gemaakt.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High-level procesbeschrijving is gemaakt (b.v. SIPOC).</a:t>
            </a:r>
          </a:p>
          <a:p>
            <a:pPr marL="0" indent="0">
              <a:buNone/>
            </a:pP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413545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MEASURE</a:t>
            </a:r>
            <a:br>
              <a:rPr lang="en-GB" noProof="0" dirty="0"/>
            </a:br>
            <a:r>
              <a:rPr lang="en-GB" noProof="0" dirty="0"/>
              <a:t>4 – </a:t>
            </a:r>
            <a:r>
              <a:rPr lang="nl-NL" dirty="0"/>
              <a:t>Evalueer het meetsysteem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noProof="0" dirty="0"/>
              <a:t>Evalueer de kwaliteit van de data en het meetsysteem</a:t>
            </a:r>
          </a:p>
          <a:p>
            <a:pPr lvl="1"/>
            <a:endParaRPr lang="en-GB" noProof="0" dirty="0"/>
          </a:p>
          <a:p>
            <a:pPr lvl="1"/>
            <a:r>
              <a:rPr lang="en-GB" noProof="0" dirty="0"/>
              <a:t>…</a:t>
            </a:r>
          </a:p>
          <a:p>
            <a:pPr marL="77787" indent="0"/>
            <a:endParaRPr lang="en-GB" noProof="0" dirty="0"/>
          </a:p>
          <a:p>
            <a:pPr marL="77787" indent="0"/>
            <a:endParaRPr lang="en-GB" dirty="0"/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DA92A766-35CA-4F4B-AFB5-B222EB3CEC40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375487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MEASURE</a:t>
            </a:r>
            <a:br>
              <a:rPr lang="nl-NL" noProof="0" dirty="0"/>
            </a:br>
            <a:r>
              <a:rPr lang="nl-NL" noProof="0" dirty="0"/>
              <a:t>5 – Bepaal huidige prestatie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Huidige (historische) waarde van de CTQ (prestatie van het huidige proces)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…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95A74AFC-6E2B-4721-9CE1-6273B7504B06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044525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MEASURE</a:t>
            </a:r>
            <a:br>
              <a:rPr lang="en-GB" noProof="0" dirty="0"/>
            </a:br>
            <a:r>
              <a:rPr lang="en-GB" noProof="0" dirty="0"/>
              <a:t>6 – </a:t>
            </a:r>
            <a:r>
              <a:rPr lang="nl-NL" dirty="0"/>
              <a:t>Bepaal</a:t>
            </a:r>
            <a:r>
              <a:rPr lang="en-GB" noProof="0" dirty="0"/>
              <a:t> </a:t>
            </a:r>
            <a:r>
              <a:rPr lang="nl-NL" dirty="0"/>
              <a:t>verbeterdoelstellingen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noProof="0" dirty="0"/>
              <a:t>Beoogde doelstelling voor de </a:t>
            </a:r>
            <a:r>
              <a:rPr lang="nl-NL" noProof="0" dirty="0" err="1"/>
              <a:t>CTQ’s</a:t>
            </a:r>
            <a:endParaRPr lang="nl-NL" noProof="0" dirty="0"/>
          </a:p>
          <a:p>
            <a:pPr lvl="1"/>
            <a:endParaRPr lang="en-GB" noProof="0" dirty="0"/>
          </a:p>
          <a:p>
            <a:pPr lvl="1"/>
            <a:r>
              <a:rPr lang="en-GB" noProof="0" dirty="0"/>
              <a:t>…</a:t>
            </a: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C3C9DC3D-EFD1-41C2-9664-D7621011F29B}"/>
              </a:ext>
            </a:extLst>
          </p:cNvPr>
          <p:cNvSpPr txBox="1"/>
          <p:nvPr/>
        </p:nvSpPr>
        <p:spPr>
          <a:xfrm>
            <a:off x="624412" y="5852113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04752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MEASURE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noProof="0" dirty="0"/>
              <a:t>Check: zijn onderstaande elementen geadresseerd in de </a:t>
            </a:r>
            <a:r>
              <a:rPr lang="nl-NL" noProof="0" dirty="0" err="1"/>
              <a:t>Measure</a:t>
            </a:r>
            <a:r>
              <a:rPr lang="nl-NL" noProof="0" dirty="0"/>
              <a:t>-fase?</a:t>
            </a:r>
          </a:p>
          <a:p>
            <a:pPr marL="0" indent="0">
              <a:buNone/>
            </a:pPr>
            <a:endParaRPr lang="nl-NL" noProof="0" dirty="0"/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verzamelde data zijn representatief voor het project.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kwaliteit van de data is geverifieerd.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Historische data zijn gebruikt om de prestatie in de tijd te visualiseren.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procesprestatie is beoordeeld t.o.v. de specificaties.</a:t>
            </a:r>
          </a:p>
          <a:p>
            <a:pPr>
              <a:buFont typeface="Wingdings" pitchFamily="2" charset="2"/>
              <a:buChar char="q"/>
            </a:pPr>
            <a:endParaRPr lang="nl-NL" dirty="0"/>
          </a:p>
          <a:p>
            <a:pPr marL="0" indent="0">
              <a:buNone/>
            </a:pPr>
            <a:r>
              <a:rPr lang="nl-NL" dirty="0"/>
              <a:t>Voor een Six Sigma project:</a:t>
            </a:r>
            <a:endParaRPr lang="nl-NL" noProof="0" dirty="0"/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is een meetsysteemanalyse (MSA) uitgevoerd.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Procesvariatie is beoordeeld als natuurlijke variatie of bijzondere variatie.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 err="1"/>
              <a:t>Kortetermijnvariatie</a:t>
            </a:r>
            <a:r>
              <a:rPr lang="nl-NL" noProof="0" dirty="0"/>
              <a:t> versus </a:t>
            </a:r>
            <a:r>
              <a:rPr lang="nl-NL" noProof="0" dirty="0" err="1"/>
              <a:t>langetermijnvariatie</a:t>
            </a:r>
            <a:r>
              <a:rPr lang="nl-NL" noProof="0" dirty="0"/>
              <a:t> is beoordeeld.</a:t>
            </a:r>
          </a:p>
        </p:txBody>
      </p:sp>
    </p:spTree>
    <p:extLst>
      <p:ext uri="{BB962C8B-B14F-4D97-AF65-F5344CB8AC3E}">
        <p14:creationId xmlns:p14="http://schemas.microsoft.com/office/powerpoint/2010/main" val="3063092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ANALYZE</a:t>
            </a:r>
            <a:br>
              <a:rPr lang="nl-NL" noProof="0" dirty="0"/>
            </a:br>
            <a:r>
              <a:rPr lang="nl-NL" noProof="0" dirty="0"/>
              <a:t>7 – Breng het proces en de </a:t>
            </a:r>
            <a:r>
              <a:rPr lang="nl-NL" noProof="0" dirty="0" err="1"/>
              <a:t>inputs</a:t>
            </a:r>
            <a:r>
              <a:rPr lang="nl-NL" noProof="0" dirty="0"/>
              <a:t> in kaart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4294967295"/>
          </p:nvPr>
        </p:nvSpPr>
        <p:spPr>
          <a:xfrm>
            <a:off x="1631950" y="1343025"/>
            <a:ext cx="10560050" cy="5049838"/>
          </a:xfrm>
        </p:spPr>
        <p:txBody>
          <a:bodyPr/>
          <a:lstStyle/>
          <a:p>
            <a:r>
              <a:rPr lang="en-GB" noProof="0" dirty="0" err="1"/>
              <a:t>Proces</a:t>
            </a:r>
            <a:r>
              <a:rPr lang="en-GB" noProof="0" dirty="0"/>
              <a:t> </a:t>
            </a:r>
            <a:r>
              <a:rPr lang="en-GB" noProof="0" dirty="0" err="1"/>
              <a:t>stroomdiagram</a:t>
            </a:r>
            <a:endParaRPr lang="en-GB" noProof="0" dirty="0"/>
          </a:p>
          <a:p>
            <a:pPr lvl="1"/>
            <a:endParaRPr lang="en-GB" noProof="0" dirty="0"/>
          </a:p>
        </p:txBody>
      </p:sp>
      <p:sp>
        <p:nvSpPr>
          <p:cNvPr id="9" name="TextBox 12">
            <a:extLst>
              <a:ext uri="{FF2B5EF4-FFF2-40B4-BE49-F238E27FC236}">
                <a16:creationId xmlns:a16="http://schemas.microsoft.com/office/drawing/2014/main" id="{DD15800B-1914-4ABF-9EA9-9FBE092F883E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  <p:pic>
        <p:nvPicPr>
          <p:cNvPr id="4" name="Afbeelding 24">
            <a:extLst>
              <a:ext uri="{FF2B5EF4-FFF2-40B4-BE49-F238E27FC236}">
                <a16:creationId xmlns:a16="http://schemas.microsoft.com/office/drawing/2014/main" id="{562A01D3-C52B-5E8D-C6F4-F27F20A967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52" y="2475089"/>
            <a:ext cx="3348415" cy="953911"/>
          </a:xfrm>
          <a:prstGeom prst="rect">
            <a:avLst/>
          </a:prstGeom>
          <a:noFill/>
        </p:spPr>
      </p:pic>
      <p:pic>
        <p:nvPicPr>
          <p:cNvPr id="5" name="Afbeelding 25">
            <a:extLst>
              <a:ext uri="{FF2B5EF4-FFF2-40B4-BE49-F238E27FC236}">
                <a16:creationId xmlns:a16="http://schemas.microsoft.com/office/drawing/2014/main" id="{82E9DDBC-BB81-ED92-9630-1ECAE72747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3822979"/>
            <a:ext cx="3348416" cy="1693583"/>
          </a:xfrm>
          <a:prstGeom prst="rect">
            <a:avLst/>
          </a:prstGeom>
          <a:noFill/>
        </p:spPr>
      </p:pic>
      <p:pic>
        <p:nvPicPr>
          <p:cNvPr id="6" name="Afbeelding 26">
            <a:extLst>
              <a:ext uri="{FF2B5EF4-FFF2-40B4-BE49-F238E27FC236}">
                <a16:creationId xmlns:a16="http://schemas.microsoft.com/office/drawing/2014/main" id="{563865EA-DA3D-9471-7B6A-595F8BB441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218" y="2663507"/>
            <a:ext cx="5401310" cy="28530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6493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ANALYZE</a:t>
            </a:r>
            <a:br>
              <a:rPr lang="nl-NL" noProof="0" dirty="0"/>
            </a:br>
            <a:r>
              <a:rPr lang="nl-NL" noProof="0" dirty="0"/>
              <a:t>8 – Bepaal factoren van invloed </a:t>
            </a:r>
            <a:r>
              <a:rPr lang="nl-NL" altLang="nl-NL" dirty="0"/>
              <a:t>(X</a:t>
            </a:r>
            <a:r>
              <a:rPr lang="nl-NL" sz="360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1..n</a:t>
            </a:r>
            <a:r>
              <a:rPr lang="nl-NL" altLang="nl-NL" dirty="0"/>
              <a:t>)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4294967295"/>
          </p:nvPr>
        </p:nvSpPr>
        <p:spPr>
          <a:xfrm>
            <a:off x="1631950" y="1341438"/>
            <a:ext cx="10560050" cy="5040312"/>
          </a:xfrm>
        </p:spPr>
        <p:txBody>
          <a:bodyPr/>
          <a:lstStyle/>
          <a:p>
            <a:r>
              <a:rPr lang="nl-NL" noProof="0" dirty="0"/>
              <a:t>Factoren (X-en) die van invloed zijn op het proces / </a:t>
            </a:r>
            <a:r>
              <a:rPr lang="nl-NL" noProof="0" dirty="0" err="1"/>
              <a:t>CTQ’s</a:t>
            </a:r>
            <a:endParaRPr lang="nl-NL" noProof="0" dirty="0"/>
          </a:p>
        </p:txBody>
      </p:sp>
      <p:sp>
        <p:nvSpPr>
          <p:cNvPr id="6" name="Line 78"/>
          <p:cNvSpPr>
            <a:spLocks noChangeShapeType="1"/>
          </p:cNvSpPr>
          <p:nvPr/>
        </p:nvSpPr>
        <p:spPr bwMode="auto">
          <a:xfrm>
            <a:off x="2568575" y="3945087"/>
            <a:ext cx="6624638" cy="0"/>
          </a:xfrm>
          <a:prstGeom prst="line">
            <a:avLst/>
          </a:prstGeom>
          <a:noFill/>
          <a:ln w="3175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79"/>
          <p:cNvSpPr>
            <a:spLocks noChangeArrowheads="1"/>
          </p:cNvSpPr>
          <p:nvPr/>
        </p:nvSpPr>
        <p:spPr bwMode="auto">
          <a:xfrm>
            <a:off x="9215438" y="3508524"/>
            <a:ext cx="1223962" cy="9144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 err="1">
                <a:solidFill>
                  <a:schemeClr val="bg1"/>
                </a:solidFill>
                <a:cs typeface="Calibri" panose="020F0502020204030204" pitchFamily="34" charset="0"/>
              </a:rPr>
              <a:t>Probleem</a:t>
            </a:r>
            <a:endParaRPr lang="en-GB" sz="18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8" name="Line 80"/>
          <p:cNvSpPr>
            <a:spLocks noChangeShapeType="1"/>
          </p:cNvSpPr>
          <p:nvPr/>
        </p:nvSpPr>
        <p:spPr bwMode="auto">
          <a:xfrm>
            <a:off x="8001000" y="2303612"/>
            <a:ext cx="904875" cy="164147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Line 81"/>
          <p:cNvSpPr>
            <a:spLocks noChangeShapeType="1"/>
          </p:cNvSpPr>
          <p:nvPr/>
        </p:nvSpPr>
        <p:spPr bwMode="auto">
          <a:xfrm>
            <a:off x="6019801" y="2303612"/>
            <a:ext cx="868363" cy="164147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Line 82"/>
          <p:cNvSpPr>
            <a:spLocks noChangeShapeType="1"/>
          </p:cNvSpPr>
          <p:nvPr/>
        </p:nvSpPr>
        <p:spPr bwMode="auto">
          <a:xfrm>
            <a:off x="3810001" y="2303612"/>
            <a:ext cx="919163" cy="164147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Line 83"/>
          <p:cNvSpPr>
            <a:spLocks noChangeShapeType="1"/>
          </p:cNvSpPr>
          <p:nvPr/>
        </p:nvSpPr>
        <p:spPr bwMode="auto">
          <a:xfrm flipV="1">
            <a:off x="7848600" y="3945087"/>
            <a:ext cx="912813" cy="1482725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 Box 84"/>
          <p:cNvSpPr txBox="1">
            <a:spLocks noChangeArrowheads="1"/>
          </p:cNvSpPr>
          <p:nvPr/>
        </p:nvSpPr>
        <p:spPr bwMode="auto">
          <a:xfrm>
            <a:off x="3264921" y="1844824"/>
            <a:ext cx="8338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 err="1">
                <a:solidFill>
                  <a:schemeClr val="accent2"/>
                </a:solidFill>
                <a:cs typeface="Calibri" panose="020F0502020204030204" pitchFamily="34" charset="0"/>
              </a:rPr>
              <a:t>Meten</a:t>
            </a:r>
            <a:endParaRPr lang="en-GB" sz="1800" dirty="0">
              <a:solidFill>
                <a:schemeClr val="accent2"/>
              </a:solidFill>
              <a:cs typeface="Calibri" panose="020F0502020204030204" pitchFamily="34" charset="0"/>
            </a:endParaRPr>
          </a:p>
        </p:txBody>
      </p:sp>
      <p:sp>
        <p:nvSpPr>
          <p:cNvPr id="13" name="Text Box 85"/>
          <p:cNvSpPr txBox="1">
            <a:spLocks noChangeArrowheads="1"/>
          </p:cNvSpPr>
          <p:nvPr/>
        </p:nvSpPr>
        <p:spPr bwMode="auto">
          <a:xfrm>
            <a:off x="5423081" y="1846411"/>
            <a:ext cx="10647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>
                <a:solidFill>
                  <a:schemeClr val="accent2"/>
                </a:solidFill>
                <a:cs typeface="Calibri" panose="020F0502020204030204" pitchFamily="34" charset="0"/>
              </a:rPr>
              <a:t>Machine</a:t>
            </a:r>
          </a:p>
        </p:txBody>
      </p:sp>
      <p:sp>
        <p:nvSpPr>
          <p:cNvPr id="14" name="Text Box 86"/>
          <p:cNvSpPr txBox="1">
            <a:spLocks noChangeArrowheads="1"/>
          </p:cNvSpPr>
          <p:nvPr/>
        </p:nvSpPr>
        <p:spPr bwMode="auto">
          <a:xfrm>
            <a:off x="7537636" y="1846411"/>
            <a:ext cx="7553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 err="1">
                <a:solidFill>
                  <a:schemeClr val="accent2"/>
                </a:solidFill>
                <a:cs typeface="Calibri" panose="020F0502020204030204" pitchFamily="34" charset="0"/>
              </a:rPr>
              <a:t>Mens</a:t>
            </a:r>
            <a:endParaRPr lang="en-GB" sz="1800" dirty="0">
              <a:solidFill>
                <a:schemeClr val="accent2"/>
              </a:solidFill>
              <a:cs typeface="Calibri" panose="020F0502020204030204" pitchFamily="34" charset="0"/>
            </a:endParaRPr>
          </a:p>
        </p:txBody>
      </p:sp>
      <p:sp>
        <p:nvSpPr>
          <p:cNvPr id="15" name="Text Box 87"/>
          <p:cNvSpPr txBox="1">
            <a:spLocks noChangeArrowheads="1"/>
          </p:cNvSpPr>
          <p:nvPr/>
        </p:nvSpPr>
        <p:spPr bwMode="auto">
          <a:xfrm>
            <a:off x="2910775" y="5489724"/>
            <a:ext cx="10935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 err="1">
                <a:solidFill>
                  <a:schemeClr val="accent2"/>
                </a:solidFill>
                <a:cs typeface="Calibri" panose="020F0502020204030204" pitchFamily="34" charset="0"/>
              </a:rPr>
              <a:t>Methode</a:t>
            </a:r>
            <a:endParaRPr lang="en-GB" sz="1800" dirty="0">
              <a:solidFill>
                <a:schemeClr val="accent2"/>
              </a:solidFill>
              <a:cs typeface="Calibri" panose="020F0502020204030204" pitchFamily="34" charset="0"/>
            </a:endParaRPr>
          </a:p>
        </p:txBody>
      </p:sp>
      <p:sp>
        <p:nvSpPr>
          <p:cNvPr id="16" name="Text Box 88"/>
          <p:cNvSpPr txBox="1">
            <a:spLocks noChangeArrowheads="1"/>
          </p:cNvSpPr>
          <p:nvPr/>
        </p:nvSpPr>
        <p:spPr bwMode="auto">
          <a:xfrm>
            <a:off x="5297065" y="5489724"/>
            <a:ext cx="8034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>
                <a:solidFill>
                  <a:schemeClr val="accent2"/>
                </a:solidFill>
                <a:cs typeface="Calibri" panose="020F0502020204030204" pitchFamily="34" charset="0"/>
              </a:rPr>
              <a:t>Milieu</a:t>
            </a:r>
          </a:p>
        </p:txBody>
      </p:sp>
      <p:sp>
        <p:nvSpPr>
          <p:cNvPr id="17" name="Text Box 89"/>
          <p:cNvSpPr txBox="1">
            <a:spLocks noChangeArrowheads="1"/>
          </p:cNvSpPr>
          <p:nvPr/>
        </p:nvSpPr>
        <p:spPr bwMode="auto">
          <a:xfrm>
            <a:off x="7130515" y="5489724"/>
            <a:ext cx="12747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800" dirty="0" err="1">
                <a:solidFill>
                  <a:schemeClr val="accent2"/>
                </a:solidFill>
                <a:cs typeface="Calibri" panose="020F0502020204030204" pitchFamily="34" charset="0"/>
              </a:rPr>
              <a:t>Materialen</a:t>
            </a:r>
            <a:endParaRPr lang="en-GB" sz="1800" dirty="0">
              <a:solidFill>
                <a:schemeClr val="accent2"/>
              </a:solidFill>
              <a:cs typeface="Calibri" panose="020F0502020204030204" pitchFamily="34" charset="0"/>
            </a:endParaRPr>
          </a:p>
        </p:txBody>
      </p:sp>
      <p:sp>
        <p:nvSpPr>
          <p:cNvPr id="18" name="Line 90"/>
          <p:cNvSpPr>
            <a:spLocks noChangeShapeType="1"/>
          </p:cNvSpPr>
          <p:nvPr/>
        </p:nvSpPr>
        <p:spPr bwMode="auto">
          <a:xfrm flipV="1">
            <a:off x="5867400" y="3945086"/>
            <a:ext cx="895350" cy="1482726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Line 91"/>
          <p:cNvSpPr>
            <a:spLocks noChangeShapeType="1"/>
          </p:cNvSpPr>
          <p:nvPr/>
        </p:nvSpPr>
        <p:spPr bwMode="auto">
          <a:xfrm flipV="1">
            <a:off x="3657600" y="3945085"/>
            <a:ext cx="946150" cy="1482726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12">
            <a:extLst>
              <a:ext uri="{FF2B5EF4-FFF2-40B4-BE49-F238E27FC236}">
                <a16:creationId xmlns:a16="http://schemas.microsoft.com/office/drawing/2014/main" id="{75CC89E3-DC2A-49AC-A347-43DC98404C67}"/>
              </a:ext>
            </a:extLst>
          </p:cNvPr>
          <p:cNvSpPr txBox="1"/>
          <p:nvPr/>
        </p:nvSpPr>
        <p:spPr>
          <a:xfrm>
            <a:off x="670982" y="5864639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049068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ANALYZE</a:t>
            </a:r>
            <a:br>
              <a:rPr lang="nl-NL" noProof="0" dirty="0"/>
            </a:br>
            <a:r>
              <a:rPr lang="nl-NL" noProof="0" dirty="0"/>
              <a:t>9 – Relatie tussen factoren en resultaat Y = f(X</a:t>
            </a:r>
            <a:r>
              <a:rPr lang="nl-NL" sz="360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</a:t>
            </a:r>
            <a:r>
              <a:rPr lang="nl-NL" noProof="0" dirty="0"/>
              <a:t>)</a:t>
            </a:r>
            <a:endParaRPr lang="en-GB" sz="3100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/>
              <a:t>De kernoorzaak (Root </a:t>
            </a:r>
            <a:r>
              <a:rPr lang="nl-NL" dirty="0" err="1"/>
              <a:t>cause</a:t>
            </a:r>
            <a:r>
              <a:rPr lang="nl-NL" dirty="0"/>
              <a:t>) van het probleem</a:t>
            </a:r>
          </a:p>
          <a:p>
            <a:endParaRPr lang="nl-NL" dirty="0"/>
          </a:p>
          <a:p>
            <a:r>
              <a:rPr lang="nl-NL" dirty="0"/>
              <a:t>…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/>
              <a:t>Relatie tussen de  inputfactoren (X-en) en output (Y)</a:t>
            </a:r>
          </a:p>
          <a:p>
            <a:endParaRPr lang="nl-NL" dirty="0"/>
          </a:p>
          <a:p>
            <a:r>
              <a:rPr lang="nl-NL" dirty="0"/>
              <a:t>…</a:t>
            </a:r>
          </a:p>
          <a:p>
            <a:endParaRPr lang="nl-NL" dirty="0"/>
          </a:p>
        </p:txBody>
      </p:sp>
      <p:sp>
        <p:nvSpPr>
          <p:cNvPr id="8" name="TextBox 12">
            <a:extLst>
              <a:ext uri="{FF2B5EF4-FFF2-40B4-BE49-F238E27FC236}">
                <a16:creationId xmlns:a16="http://schemas.microsoft.com/office/drawing/2014/main" id="{D9FE7900-3187-44BD-88C7-61B44AB4E993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  <p:pic>
        <p:nvPicPr>
          <p:cNvPr id="4" name="Afbeelding 5">
            <a:extLst>
              <a:ext uri="{FF2B5EF4-FFF2-40B4-BE49-F238E27FC236}">
                <a16:creationId xmlns:a16="http://schemas.microsoft.com/office/drawing/2014/main" id="{1785556A-6869-3835-700D-8A185CF4FE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698" y="2204864"/>
            <a:ext cx="4456604" cy="21590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03819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ANALYZE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nl-NL" noProof="0" dirty="0"/>
              <a:t>Check: zijn onderstaande elementen geadresseerd in de </a:t>
            </a:r>
            <a:r>
              <a:rPr lang="nl-NL" noProof="0" dirty="0" err="1"/>
              <a:t>Analyze</a:t>
            </a:r>
            <a:r>
              <a:rPr lang="nl-NL" noProof="0" dirty="0"/>
              <a:t>-fase?</a:t>
            </a:r>
          </a:p>
          <a:p>
            <a:pPr marL="0" indent="0">
              <a:buNone/>
            </a:pPr>
            <a:endParaRPr lang="nl-NL" noProof="0" dirty="0"/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Een detail procesbeschrijving is gemaakt (bijv. VSM </a:t>
            </a:r>
            <a:r>
              <a:rPr lang="nl-NL" noProof="0" dirty="0" err="1"/>
              <a:t>Current</a:t>
            </a:r>
            <a:r>
              <a:rPr lang="nl-NL" noProof="0" dirty="0"/>
              <a:t> State).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Potentiële oorzaken zijn in kaart gebracht.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Analyses zijn gebruikt om </a:t>
            </a:r>
            <a:r>
              <a:rPr lang="nl-NL" noProof="0" dirty="0" err="1"/>
              <a:t>invloedsfactoren</a:t>
            </a:r>
            <a:r>
              <a:rPr lang="nl-NL" noProof="0" dirty="0"/>
              <a:t> te identificeren.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Data zijn correct verzameld en geanalyseerd.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Grafische technieken zijn toegepast om de oorzaken te onderzoeken.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belangrijkste grondoorzaken zijn vastgesteld en goed onderbouwd.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conclusies zijn helder en (indien van toepassing statistisch) onderbouwd.</a:t>
            </a:r>
          </a:p>
          <a:p>
            <a:pPr>
              <a:buFont typeface="Wingdings" pitchFamily="2" charset="2"/>
              <a:buChar char="q"/>
            </a:pPr>
            <a:endParaRPr lang="nl-NL" noProof="0" dirty="0"/>
          </a:p>
          <a:p>
            <a:pPr marL="0" indent="0">
              <a:buNone/>
            </a:pPr>
            <a:r>
              <a:rPr lang="nl-NL" dirty="0"/>
              <a:t>Voor een Six Sigma project:</a:t>
            </a:r>
            <a:endParaRPr lang="nl-NL" noProof="0" dirty="0"/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Hypotheses om de grondoorzaak te toetsen zijn opgesteld en onderzocht.</a:t>
            </a:r>
          </a:p>
          <a:p>
            <a:pPr>
              <a:buFont typeface="Wingdings" pitchFamily="2" charset="2"/>
              <a:buChar char="q"/>
            </a:pPr>
            <a:r>
              <a:rPr lang="nl-NL" dirty="0"/>
              <a:t>Statistische technieken zijn toegepast om de oorzaken te onderzoeken.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599435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IMPROVE</a:t>
            </a:r>
            <a:br>
              <a:rPr lang="nl-NL" noProof="0" dirty="0"/>
            </a:br>
            <a:r>
              <a:rPr lang="nl-NL" noProof="0" dirty="0"/>
              <a:t>10 – Bepaal optimale procesinstelling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Het nieuwe proces en/of beoogde verbeteringen </a:t>
            </a:r>
          </a:p>
          <a:p>
            <a:pPr lvl="1"/>
            <a:endParaRPr lang="nl-NL" dirty="0"/>
          </a:p>
          <a:p>
            <a:pPr lvl="1"/>
            <a:r>
              <a:rPr lang="nl-NL" dirty="0"/>
              <a:t>…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A71BC17E-B7A8-4D4E-9228-68F771F3F456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6297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IMPROVE</a:t>
            </a:r>
            <a:br>
              <a:rPr lang="nl-NL" noProof="0" dirty="0"/>
            </a:br>
            <a:r>
              <a:rPr lang="nl-NL" noProof="0" dirty="0"/>
              <a:t>11 – Implementeer voorgestelde verbetering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Geïmplementeerde en/of gerealiseerde verbeteringen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…</a:t>
            </a:r>
          </a:p>
          <a:p>
            <a:endParaRPr lang="en-US" dirty="0"/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3ED072C4-E791-4FBA-B7A7-F10D7FEBBC18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987617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IMPROVE</a:t>
            </a:r>
            <a:br>
              <a:rPr lang="nl-NL" noProof="0" dirty="0"/>
            </a:br>
            <a:r>
              <a:rPr lang="nl-NL" noProof="0" dirty="0"/>
              <a:t>12 – Valideer ingevoerde verbetering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Prestatie van het verbeterde proces/CTQ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…</a:t>
            </a:r>
          </a:p>
          <a:p>
            <a:endParaRPr lang="en-US" dirty="0"/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85A30FC3-96F6-44D2-8E04-55C656484D35}"/>
              </a:ext>
            </a:extLst>
          </p:cNvPr>
          <p:cNvSpPr txBox="1"/>
          <p:nvPr/>
        </p:nvSpPr>
        <p:spPr>
          <a:xfrm>
            <a:off x="670982" y="5805264"/>
            <a:ext cx="10657184" cy="338554"/>
          </a:xfrm>
          <a:prstGeom prst="rect">
            <a:avLst/>
          </a:prstGeom>
          <a:noFill/>
          <a:ln>
            <a:solidFill>
              <a:srgbClr val="002A5A"/>
            </a:solidFill>
          </a:ln>
        </p:spPr>
        <p:txBody>
          <a:bodyPr wrap="square" rtlCol="0">
            <a:spAutoFit/>
          </a:bodyPr>
          <a:lstStyle>
            <a:defPPr>
              <a:defRPr lang="en-US" smtId="4294967295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002A5A"/>
                </a:solidFill>
                <a:effectLst/>
                <a:uLnTx/>
                <a:uFillTx/>
                <a:latin typeface="Roboto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Conclusie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087340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IMPROVE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noProof="0" dirty="0"/>
              <a:t>Check: zijn onderstaande elementen geadresseerd in de </a:t>
            </a:r>
            <a:r>
              <a:rPr lang="nl-NL" noProof="0" dirty="0" err="1"/>
              <a:t>Improve</a:t>
            </a:r>
            <a:r>
              <a:rPr lang="nl-NL" noProof="0" dirty="0"/>
              <a:t>-fase?</a:t>
            </a:r>
          </a:p>
          <a:p>
            <a:pPr marL="0" indent="0">
              <a:buNone/>
            </a:pPr>
            <a:endParaRPr lang="nl-NL" noProof="0" dirty="0"/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Risico's zijn geïdentificeerd en aangepakt </a:t>
            </a:r>
            <a:r>
              <a:rPr lang="nl-NL" noProof="0"/>
              <a:t>(bijv</a:t>
            </a:r>
            <a:r>
              <a:rPr lang="nl-NL" noProof="0" dirty="0"/>
              <a:t>. </a:t>
            </a:r>
            <a:r>
              <a:rPr lang="nl-NL" noProof="0" dirty="0" err="1"/>
              <a:t>pFMEA</a:t>
            </a:r>
            <a:r>
              <a:rPr lang="nl-NL" noProof="0" dirty="0"/>
              <a:t>).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Het verbeterde proces voldoet aan de eisen van de VOC en VOB.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is een duidelijk communicatie- en actieplan naar de belanghebbenden toe.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klant (</a:t>
            </a:r>
            <a:r>
              <a:rPr lang="nl-NL" noProof="0" dirty="0" err="1"/>
              <a:t>Champion</a:t>
            </a:r>
            <a:r>
              <a:rPr lang="nl-NL" noProof="0" dirty="0"/>
              <a:t>) heeft verbetervoorstel goedgekeurd.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wordt een verbetering van de CTQ t.o.v. de baseline aangetoond.</a:t>
            </a:r>
          </a:p>
          <a:p>
            <a:pPr>
              <a:buFont typeface="Wingdings" pitchFamily="2" charset="2"/>
              <a:buChar char="q"/>
            </a:pPr>
            <a:endParaRPr lang="nl-NL" dirty="0"/>
          </a:p>
          <a:p>
            <a:pPr marL="0" indent="0">
              <a:buNone/>
            </a:pPr>
            <a:r>
              <a:rPr lang="nl-NL" dirty="0"/>
              <a:t>Voor een Six Sigma project: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wordt aangetoond dat de verbetering statistisch significant is.</a:t>
            </a:r>
          </a:p>
          <a:p>
            <a:pPr>
              <a:buFont typeface="Wingdings" pitchFamily="2" charset="2"/>
              <a:buChar char="q"/>
            </a:pPr>
            <a:endParaRPr lang="nl-NL" noProof="0" dirty="0"/>
          </a:p>
          <a:p>
            <a:pPr marL="0" indent="0">
              <a:buNone/>
            </a:pP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4686381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CONTROL</a:t>
            </a:r>
            <a:br>
              <a:rPr lang="en-GB" noProof="0" dirty="0"/>
            </a:br>
            <a:r>
              <a:rPr lang="en-GB" noProof="0" dirty="0"/>
              <a:t>13 – Borg </a:t>
            </a:r>
            <a:r>
              <a:rPr lang="en-GB" noProof="0" dirty="0" err="1"/>
              <a:t>verbetering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GB" altLang="nl-NL" noProof="0" dirty="0" err="1"/>
              <a:t>Bewijs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voor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borging</a:t>
            </a:r>
            <a:r>
              <a:rPr lang="en-GB" altLang="nl-NL" noProof="0" dirty="0"/>
              <a:t> van de </a:t>
            </a:r>
            <a:r>
              <a:rPr lang="en-GB" altLang="nl-NL" noProof="0" dirty="0" err="1"/>
              <a:t>verbetering</a:t>
            </a:r>
            <a:endParaRPr lang="en-GB" altLang="nl-NL" noProof="0" dirty="0"/>
          </a:p>
          <a:p>
            <a:pPr lvl="1"/>
            <a:r>
              <a:rPr lang="en-GB" altLang="nl-NL" noProof="0" dirty="0"/>
              <a:t>CTQ van het project </a:t>
            </a:r>
            <a:r>
              <a:rPr lang="en-GB" altLang="nl-NL" noProof="0" dirty="0" err="1"/>
              <a:t>wordt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ook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na</a:t>
            </a:r>
            <a:r>
              <a:rPr lang="en-GB" altLang="nl-NL" noProof="0" dirty="0"/>
              <a:t> het project </a:t>
            </a:r>
            <a:r>
              <a:rPr lang="en-GB" altLang="nl-NL" noProof="0" dirty="0" err="1"/>
              <a:t>gemonitored</a:t>
            </a:r>
            <a:r>
              <a:rPr lang="en-GB" altLang="nl-NL" noProof="0" dirty="0"/>
              <a:t> (</a:t>
            </a:r>
            <a:r>
              <a:rPr lang="en-GB" altLang="nl-NL" noProof="0" dirty="0" err="1"/>
              <a:t>eventueel</a:t>
            </a:r>
            <a:r>
              <a:rPr lang="en-GB" altLang="nl-NL" noProof="0" dirty="0"/>
              <a:t> met SPC-tools </a:t>
            </a:r>
            <a:r>
              <a:rPr lang="en-GB" altLang="nl-NL" noProof="0" dirty="0" err="1"/>
              <a:t>en</a:t>
            </a:r>
            <a:r>
              <a:rPr lang="en-GB" altLang="nl-NL" noProof="0" dirty="0"/>
              <a:t> OCAP)</a:t>
            </a:r>
          </a:p>
          <a:p>
            <a:pPr lvl="1"/>
            <a:r>
              <a:rPr lang="en-GB" altLang="nl-NL" noProof="0" dirty="0" err="1"/>
              <a:t>Aangepaste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tekeningen</a:t>
            </a:r>
            <a:r>
              <a:rPr lang="en-GB" altLang="nl-NL" noProof="0" dirty="0"/>
              <a:t> …</a:t>
            </a:r>
          </a:p>
          <a:p>
            <a:pPr lvl="1"/>
            <a:r>
              <a:rPr lang="en-GB" altLang="nl-NL" noProof="0" dirty="0"/>
              <a:t>Update </a:t>
            </a:r>
            <a:r>
              <a:rPr lang="en-GB" altLang="nl-NL" noProof="0" dirty="0" err="1"/>
              <a:t>standaarden</a:t>
            </a:r>
            <a:r>
              <a:rPr lang="en-GB" altLang="nl-NL" noProof="0" dirty="0"/>
              <a:t>/</a:t>
            </a:r>
            <a:r>
              <a:rPr lang="en-GB" altLang="nl-NL" noProof="0" dirty="0" err="1"/>
              <a:t>werkinstructies</a:t>
            </a:r>
            <a:r>
              <a:rPr lang="en-GB" altLang="nl-NL" noProof="0" dirty="0"/>
              <a:t> …</a:t>
            </a:r>
          </a:p>
          <a:p>
            <a:pPr lvl="1"/>
            <a:r>
              <a:rPr lang="nl-NL" altLang="nl-NL" dirty="0"/>
              <a:t>Documentatie (FMEA, Control Plan, …)</a:t>
            </a:r>
          </a:p>
          <a:p>
            <a:pPr lvl="1"/>
            <a:r>
              <a:rPr lang="nl-NL" altLang="nl-NL" dirty="0"/>
              <a:t>Training medewerkers uitgevoerd en trainingsmateriaal aangepast.</a:t>
            </a:r>
          </a:p>
          <a:p>
            <a:pPr lvl="1"/>
            <a:r>
              <a:rPr lang="nl-NL" altLang="nl-NL" dirty="0"/>
              <a:t>Aanpassingen in systemen</a:t>
            </a:r>
          </a:p>
          <a:p>
            <a:pPr lvl="1"/>
            <a:r>
              <a:rPr lang="nl-NL" altLang="nl-NL" dirty="0"/>
              <a:t>Aanpassingen in het product</a:t>
            </a:r>
          </a:p>
          <a:p>
            <a:pPr lvl="1"/>
            <a:r>
              <a:rPr lang="nl-NL" altLang="nl-NL" dirty="0"/>
              <a:t>... </a:t>
            </a:r>
          </a:p>
          <a:p>
            <a:pPr marL="0" lvl="0" indent="0">
              <a:buNone/>
            </a:pPr>
            <a:endParaRPr lang="en-GB" altLang="nl-NL" noProof="0" dirty="0"/>
          </a:p>
          <a:p>
            <a:pPr marL="0" lvl="0" indent="0">
              <a:buNone/>
            </a:pPr>
            <a:r>
              <a:rPr lang="en-GB" altLang="nl-NL" noProof="0" dirty="0"/>
              <a:t>Open </a:t>
            </a:r>
            <a:r>
              <a:rPr lang="en-GB" altLang="nl-NL" noProof="0" dirty="0" err="1"/>
              <a:t>acties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en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opvolging</a:t>
            </a:r>
            <a:endParaRPr lang="en-GB" altLang="nl-NL" noProof="0" dirty="0"/>
          </a:p>
          <a:p>
            <a:pPr lvl="1"/>
            <a:r>
              <a:rPr lang="en-GB" altLang="nl-NL" noProof="0" dirty="0"/>
              <a:t>…</a:t>
            </a:r>
          </a:p>
          <a:p>
            <a:pPr lvl="1"/>
            <a:r>
              <a:rPr lang="en-GB" altLang="nl-NL" noProof="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596407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 dirty="0"/>
              <a:t>CONTROL</a:t>
            </a:r>
            <a:br>
              <a:rPr lang="nl-NL" noProof="0" dirty="0"/>
            </a:br>
            <a:r>
              <a:rPr lang="nl-NL" noProof="0" dirty="0"/>
              <a:t>14 – Sluit project af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nl-NL" altLang="nl-NL" noProof="0" dirty="0"/>
              <a:t>Gerealiseerde impact van het project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endParaRPr lang="en-GB" altLang="nl-NL" noProof="0" dirty="0"/>
          </a:p>
          <a:p>
            <a:pPr marL="0" lvl="0" indent="0">
              <a:buNone/>
            </a:pPr>
            <a:r>
              <a:rPr lang="en-GB" altLang="nl-NL" noProof="0" dirty="0" err="1"/>
              <a:t>Aanbevelingen</a:t>
            </a:r>
            <a:endParaRPr lang="en-GB" altLang="nl-NL" noProof="0" dirty="0"/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endParaRPr lang="en-GB" noProof="0" dirty="0"/>
          </a:p>
          <a:p>
            <a:pPr lvl="1"/>
            <a:endParaRPr lang="en-GB" altLang="nl-NL" noProof="0" dirty="0"/>
          </a:p>
          <a:p>
            <a:pPr marL="0" indent="0">
              <a:buNone/>
            </a:pPr>
            <a:r>
              <a:rPr lang="en-GB" altLang="nl-NL" noProof="0" dirty="0"/>
              <a:t>Lessons learned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7332229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CONTROL</a:t>
            </a:r>
            <a:br>
              <a:rPr lang="nl-NL" dirty="0"/>
            </a:br>
            <a:r>
              <a:rPr lang="nl-NL" dirty="0"/>
              <a:t>14 – Sluit project af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body" sz="quarter" idx="13"/>
          </p:nvPr>
        </p:nvSpPr>
        <p:spPr>
          <a:xfrm>
            <a:off x="639233" y="1417639"/>
            <a:ext cx="10943167" cy="295235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altLang="nl-NL" noProof="0" dirty="0" err="1"/>
              <a:t>Gerealiseerde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harde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opbrengsten</a:t>
            </a:r>
            <a:endParaRPr lang="en-GB" altLang="nl-NL" noProof="0" dirty="0"/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  <a:endParaRPr lang="en-GB" altLang="nl-NL" noProof="0" dirty="0"/>
          </a:p>
          <a:p>
            <a:pPr lvl="1"/>
            <a:endParaRPr lang="en-GB" altLang="nl-NL" noProof="0" dirty="0"/>
          </a:p>
          <a:p>
            <a:pPr marL="0" lvl="0" indent="0">
              <a:buNone/>
            </a:pPr>
            <a:r>
              <a:rPr lang="en-GB" altLang="nl-NL" noProof="0" dirty="0" err="1"/>
              <a:t>Gerealiseerde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zachte</a:t>
            </a:r>
            <a:r>
              <a:rPr lang="en-GB" altLang="nl-NL" noProof="0" dirty="0"/>
              <a:t> </a:t>
            </a:r>
            <a:r>
              <a:rPr lang="en-GB" altLang="nl-NL" noProof="0" dirty="0" err="1"/>
              <a:t>opbrengsten</a:t>
            </a:r>
            <a:endParaRPr lang="en-GB" altLang="nl-NL" noProof="0" dirty="0"/>
          </a:p>
          <a:p>
            <a:pPr lvl="1"/>
            <a:r>
              <a:rPr lang="en-GB" noProof="0" dirty="0"/>
              <a:t>…</a:t>
            </a:r>
          </a:p>
          <a:p>
            <a:pPr lvl="1"/>
            <a:r>
              <a:rPr lang="en-GB" noProof="0" dirty="0"/>
              <a:t>…</a:t>
            </a:r>
          </a:p>
          <a:p>
            <a:pPr lvl="1"/>
            <a:endParaRPr lang="en-GB" noProof="0" dirty="0"/>
          </a:p>
          <a:p>
            <a:pPr lvl="1"/>
            <a:endParaRPr lang="en-GB" altLang="nl-NL" noProof="0" dirty="0"/>
          </a:p>
          <a:p>
            <a:pPr marL="0" indent="0">
              <a:buNone/>
            </a:pPr>
            <a:r>
              <a:rPr lang="en-GB" altLang="nl-NL" noProof="0" dirty="0" err="1"/>
              <a:t>Ondertekening</a:t>
            </a:r>
            <a:endParaRPr lang="en-GB" altLang="nl-NL" noProof="0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5D400FB-D60A-2B55-7E65-955A2E8008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408" y="4369990"/>
            <a:ext cx="2401431" cy="1728192"/>
          </a:xfrm>
          <a:prstGeom prst="rect">
            <a:avLst/>
          </a:prstGeom>
          <a:gradFill flip="none" rotWithShape="1">
            <a:gsLst>
              <a:gs pos="7000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  <a:tileRect/>
          </a:gra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GB" sz="1800" dirty="0">
                <a:solidFill>
                  <a:schemeClr val="bg1"/>
                </a:solidFill>
              </a:rPr>
              <a:t>Champion:</a:t>
            </a:r>
          </a:p>
          <a:p>
            <a:pPr defTabSz="762000" eaLnBrk="0" hangingPunct="0"/>
            <a:r>
              <a:rPr lang="en-GB" sz="1200" dirty="0">
                <a:solidFill>
                  <a:schemeClr val="bg1"/>
                </a:solidFill>
              </a:rPr>
              <a:t>Datum, Naam &amp; </a:t>
            </a:r>
            <a:r>
              <a:rPr lang="nl-NL" sz="1200" dirty="0">
                <a:solidFill>
                  <a:schemeClr val="bg1"/>
                </a:solidFill>
              </a:rPr>
              <a:t>Handtekening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14D9DE3-95AC-1C59-F60E-A8C6712B58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7591" y="4369990"/>
            <a:ext cx="5548521" cy="1728192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en-GB" sz="16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7668296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noProof="0"/>
              <a:t>CONTROL</a:t>
            </a:r>
            <a:br>
              <a:rPr lang="nl-NL" noProof="0" dirty="0"/>
            </a:br>
            <a:r>
              <a:rPr lang="nl-NL" noProof="0" dirty="0"/>
              <a:t>Assessment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noProof="0" dirty="0"/>
              <a:t>Check: zijn onderstaande elementen geadresseerd in de Control-fase?</a:t>
            </a:r>
          </a:p>
          <a:p>
            <a:pPr marL="0" indent="0">
              <a:buNone/>
            </a:pPr>
            <a:endParaRPr lang="nl-NL" noProof="0" dirty="0"/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Standaarden zijn aangepast en documentatie is bijgewerkt </a:t>
            </a:r>
            <a:r>
              <a:rPr lang="nl-NL" noProof="0"/>
              <a:t>(bijv. </a:t>
            </a:r>
            <a:r>
              <a:rPr lang="nl-NL" noProof="0" dirty="0" err="1"/>
              <a:t>pFMEA</a:t>
            </a:r>
            <a:r>
              <a:rPr lang="nl-NL" noProof="0" dirty="0"/>
              <a:t>, CP).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Rollen en verantwoordelijkheden zijn omschreven. 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Medewerkers zijn geïnstrueerd en/of getraind.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is aangetoond dat het verbeterde proces stabiel en voorspelbaar is.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is aangetoond dat de verbetering standhoudt en geborgd is.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Er is aangegeven hoe de prestaties worden gemonitord in de toekomst.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Het eindrapport is gereed en </a:t>
            </a:r>
            <a:r>
              <a:rPr lang="nl-NL" noProof="0" dirty="0" err="1"/>
              <a:t>lessons</a:t>
            </a:r>
            <a:r>
              <a:rPr lang="nl-NL" noProof="0" dirty="0"/>
              <a:t> </a:t>
            </a:r>
            <a:r>
              <a:rPr lang="nl-NL" noProof="0" dirty="0" err="1"/>
              <a:t>learned</a:t>
            </a:r>
            <a:r>
              <a:rPr lang="nl-NL" noProof="0" dirty="0"/>
              <a:t> zijn gecommuniceerd.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</a:t>
            </a:r>
            <a:r>
              <a:rPr lang="nl-NL" noProof="0" dirty="0" err="1"/>
              <a:t>Champion</a:t>
            </a:r>
            <a:r>
              <a:rPr lang="nl-NL" noProof="0" dirty="0"/>
              <a:t> geeft aan dat de doelstellingen en/of besparingen zijn behaald.</a:t>
            </a:r>
          </a:p>
          <a:p>
            <a:pPr>
              <a:buFont typeface="Wingdings" pitchFamily="2" charset="2"/>
              <a:buChar char="q"/>
            </a:pPr>
            <a:r>
              <a:rPr lang="nl-NL" noProof="0" dirty="0"/>
              <a:t>De </a:t>
            </a:r>
            <a:r>
              <a:rPr lang="nl-NL" noProof="0" dirty="0" err="1"/>
              <a:t>Champion</a:t>
            </a:r>
            <a:r>
              <a:rPr lang="nl-NL" noProof="0" dirty="0"/>
              <a:t> of controller heeft het project afgetekend.</a:t>
            </a:r>
          </a:p>
        </p:txBody>
      </p:sp>
    </p:spTree>
    <p:extLst>
      <p:ext uri="{BB962C8B-B14F-4D97-AF65-F5344CB8AC3E}">
        <p14:creationId xmlns:p14="http://schemas.microsoft.com/office/powerpoint/2010/main" val="12475134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noProof="0" dirty="0"/>
              <a:t>Samenvatting van LSSA feedback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nl-NL" noProof="0" dirty="0"/>
              <a:t>Volgens de richtlijnen van LSSA is dit project [Geslaagd / Niet geslaagd] </a:t>
            </a:r>
          </a:p>
          <a:p>
            <a:pPr marL="0" indent="0">
              <a:buNone/>
            </a:pPr>
            <a:r>
              <a:rPr lang="nl-NL" noProof="0" dirty="0"/>
              <a:t>voor: [</a:t>
            </a:r>
            <a:r>
              <a:rPr lang="nl-NL" noProof="0" dirty="0" err="1"/>
              <a:t>Lean</a:t>
            </a:r>
            <a:r>
              <a:rPr lang="nl-NL" noProof="0" dirty="0"/>
              <a:t> / </a:t>
            </a:r>
            <a:r>
              <a:rPr lang="nl-NL" noProof="0" dirty="0" err="1"/>
              <a:t>Lean</a:t>
            </a:r>
            <a:r>
              <a:rPr lang="nl-NL" noProof="0" dirty="0"/>
              <a:t> Six Sigma] op het niveau van [Green Belt / Black Belt]</a:t>
            </a:r>
          </a:p>
          <a:p>
            <a:pPr lvl="1"/>
            <a:endParaRPr lang="nl-NL" noProof="0" dirty="0"/>
          </a:p>
          <a:p>
            <a:pPr lvl="1"/>
            <a:r>
              <a:rPr lang="nl-NL" noProof="0" dirty="0"/>
              <a:t>Algemene opmerkingen: 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Define</a:t>
            </a:r>
            <a:r>
              <a:rPr lang="nl-NL" noProof="0" dirty="0"/>
              <a:t>: 	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Measure</a:t>
            </a:r>
            <a:r>
              <a:rPr lang="nl-NL" noProof="0" dirty="0"/>
              <a:t>: 	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Analyze</a:t>
            </a:r>
            <a:r>
              <a:rPr lang="nl-NL" noProof="0" dirty="0"/>
              <a:t>:</a:t>
            </a:r>
          </a:p>
          <a:p>
            <a:pPr lvl="1"/>
            <a:endParaRPr lang="nl-NL" noProof="0" dirty="0"/>
          </a:p>
          <a:p>
            <a:pPr lvl="1"/>
            <a:r>
              <a:rPr lang="nl-NL" dirty="0" err="1"/>
              <a:t>Improve</a:t>
            </a:r>
            <a:r>
              <a:rPr lang="nl-NL" noProof="0" dirty="0"/>
              <a:t>:</a:t>
            </a:r>
          </a:p>
          <a:p>
            <a:pPr lvl="1"/>
            <a:endParaRPr lang="nl-NL" noProof="0" dirty="0"/>
          </a:p>
          <a:p>
            <a:pPr lvl="1"/>
            <a:r>
              <a:rPr lang="nl-NL" dirty="0"/>
              <a:t>Control:</a:t>
            </a:r>
            <a:endParaRPr lang="nl-NL" noProof="0" dirty="0"/>
          </a:p>
          <a:p>
            <a:endParaRPr lang="nl-NL" noProof="0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2530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094A5D-DCA5-4A44-9487-B0BC92BB14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ln>
            <a:noFill/>
          </a:ln>
        </p:spPr>
        <p:txBody>
          <a:bodyPr/>
          <a:lstStyle/>
          <a:p>
            <a:r>
              <a:rPr lang="nl-NL" dirty="0"/>
              <a:t>Contact EXIN</a:t>
            </a:r>
            <a:endParaRPr lang="en-US" dirty="0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5FDAA554-3E5B-6B2D-BC9E-25E9327FE62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965172"/>
            <a:ext cx="12192000" cy="912099"/>
          </a:xfrm>
        </p:spPr>
        <p:txBody>
          <a:bodyPr/>
          <a:lstStyle/>
          <a:p>
            <a:r>
              <a:rPr lang="nl-NL" dirty="0">
                <a:hlinkClick r:id="rId3"/>
              </a:rPr>
              <a:t>www.exin.com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6579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18444"/>
  <p:tag name="AS_OS" val="Microsoft Windows NT 6.1.7601 Service Pack 1"/>
  <p:tag name="AS_RELEASE_DATE" val="2015.12.28"/>
  <p:tag name="AS_TITLE" val="Aspose.Slides for .NET 4.0"/>
  <p:tag name="AS_VERSION" val="15.11.0.0"/>
  <p:tag name="CHECKCODE" val="2015091409420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heme/theme1.xml><?xml version="1.0" encoding="utf-8"?>
<a:theme xmlns:a="http://schemas.openxmlformats.org/drawingml/2006/main" name="Blanc Powerpoint Template">
  <a:themeElements>
    <a:clrScheme name="Exin">
      <a:dk1>
        <a:sysClr val="windowText" lastClr="000000"/>
      </a:dk1>
      <a:lt1>
        <a:sysClr val="window" lastClr="FFFFFF"/>
      </a:lt1>
      <a:dk2>
        <a:srgbClr val="00499A"/>
      </a:dk2>
      <a:lt2>
        <a:srgbClr val="BDEBFF"/>
      </a:lt2>
      <a:accent1>
        <a:srgbClr val="009DE0"/>
      </a:accent1>
      <a:accent2>
        <a:srgbClr val="002A5A"/>
      </a:accent2>
      <a:accent3>
        <a:srgbClr val="F5BA30"/>
      </a:accent3>
      <a:accent4>
        <a:srgbClr val="F96B2E"/>
      </a:accent4>
      <a:accent5>
        <a:srgbClr val="00A650"/>
      </a:accent5>
      <a:accent6>
        <a:srgbClr val="7F7F7F"/>
      </a:accent6>
      <a:hlink>
        <a:srgbClr val="009DE0"/>
      </a:hlink>
      <a:folHlink>
        <a:srgbClr val="009DE0"/>
      </a:folHlink>
    </a:clrScheme>
    <a:fontScheme name="Custom 2">
      <a:majorFont>
        <a:latin typeface="Montserrat SemiBold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rporate presentation PPT 2015 groot formaat.pptx [Alleen-lezen]" id="{19D3FD21-25EC-4B78-84DC-F824A904D371}" vid="{9FB6DFF9-B1E9-4BFB-A601-4EF76E0F2332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  <a:extrusionClr>
              <a:prstClr val="black"/>
            </a:extrusionClr>
            <a:contourClr>
              <a:prstClr val="black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8736918-e672-4fcc-8490-d27e12bf5664" xsi:nil="true"/>
    <lcf76f155ced4ddcb4097134ff3c332f xmlns="babcf66f-7420-42fc-be69-35e4560e537e">
      <Terms xmlns="http://schemas.microsoft.com/office/infopath/2007/PartnerControls"/>
    </lcf76f155ced4ddcb4097134ff3c332f>
    <_Flow_SignoffStatus xmlns="babcf66f-7420-42fc-be69-35e4560e537e" xsi:nil="true"/>
    <gecontroleerd xmlns="babcf66f-7420-42fc-be69-35e4560e537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93A55ADD87F4D8506C1AED9336E13" ma:contentTypeVersion="20" ma:contentTypeDescription="Create a new document." ma:contentTypeScope="" ma:versionID="9f27acfc34932a6fb3017815cc517550">
  <xsd:schema xmlns:xsd="http://www.w3.org/2001/XMLSchema" xmlns:xs="http://www.w3.org/2001/XMLSchema" xmlns:p="http://schemas.microsoft.com/office/2006/metadata/properties" xmlns:ns2="babcf66f-7420-42fc-be69-35e4560e537e" xmlns:ns3="38736918-e672-4fcc-8490-d27e12bf5664" targetNamespace="http://schemas.microsoft.com/office/2006/metadata/properties" ma:root="true" ma:fieldsID="9b0edf09a4e20770d617232d1988d3cb" ns2:_="" ns3:_="">
    <xsd:import namespace="babcf66f-7420-42fc-be69-35e4560e537e"/>
    <xsd:import namespace="38736918-e672-4fcc-8490-d27e12bf56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gecontroleerd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bcf66f-7420-42fc-be69-35e4560e53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gecontroleerd" ma:index="18" nillable="true" ma:displayName="gecontroleerd" ma:format="Dropdown" ma:internalName="gecontroleerd" ma:percentage="FALSE">
      <xsd:simpleType>
        <xsd:restriction base="dms:Number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Flow_SignoffStatus" ma:index="22" nillable="true" ma:displayName="Afmeldingsstatus" ma:internalName="Afmeldingsstatus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f45c0c3-f39e-4b54-a276-b91646f148d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736918-e672-4fcc-8490-d27e12bf566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8f509fb7-8cda-46f8-b26d-5f2aa5135109}" ma:internalName="TaxCatchAll" ma:showField="CatchAllData" ma:web="38736918-e672-4fcc-8490-d27e12bf56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07AEF63-EF37-4AC9-83C5-01217AF8DD3B}">
  <ds:schemaRefs>
    <ds:schemaRef ds:uri="http://schemas.microsoft.com/office/infopath/2007/PartnerControls"/>
    <ds:schemaRef ds:uri="38736918-e672-4fcc-8490-d27e12bf5664"/>
    <ds:schemaRef ds:uri="http://purl.org/dc/elements/1.1/"/>
    <ds:schemaRef ds:uri="http://www.w3.org/XML/1998/namespace"/>
    <ds:schemaRef ds:uri="babcf66f-7420-42fc-be69-35e4560e537e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4F16BA1-B12C-4AF1-9AF7-CBF766D159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bcf66f-7420-42fc-be69-35e4560e537e"/>
    <ds:schemaRef ds:uri="38736918-e672-4fcc-8490-d27e12bf56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22725F-81BC-4FCD-A627-E6685432854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6445</TotalTime>
  <Words>2370</Words>
  <Application>Microsoft Macintosh PowerPoint</Application>
  <PresentationFormat>Widescreen</PresentationFormat>
  <Paragraphs>392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Montserrat SemiBold</vt:lpstr>
      <vt:lpstr>Roboto</vt:lpstr>
      <vt:lpstr>Wingdings</vt:lpstr>
      <vt:lpstr>Blanc Powerpoint Template</vt:lpstr>
      <vt:lpstr>DMAIC Lean Six Sigma Review Template 202410</vt:lpstr>
      <vt:lpstr>DMAIC review template</vt:lpstr>
      <vt:lpstr>Introductie</vt:lpstr>
      <vt:lpstr>DEFINE 1 – Definieer project en bepaal afbakening</vt:lpstr>
      <vt:lpstr>DEFINE 1 – Definieer project en bepaal afbakening</vt:lpstr>
      <vt:lpstr>DEFINE 2 – Definieer defect en bepaal CTQ’s</vt:lpstr>
      <vt:lpstr>DEFINE 3 – Plan en documenteer project</vt:lpstr>
      <vt:lpstr>DEFINE 3 – Plan en documenteer project</vt:lpstr>
      <vt:lpstr>DEFINE 3 – Plan en documenteer project</vt:lpstr>
      <vt:lpstr>DEFINE Assessment</vt:lpstr>
      <vt:lpstr>MEASURE 4 – Evalueer het meetsysteem</vt:lpstr>
      <vt:lpstr>MEASURE 5 – Bepaal huidige prestatie</vt:lpstr>
      <vt:lpstr>MEASURE 6 – Bepaal verbeterdoelstellingen</vt:lpstr>
      <vt:lpstr>MEASURE Assessment</vt:lpstr>
      <vt:lpstr>ANALYZE 7 – Breng het proces en de inputs in kaart</vt:lpstr>
      <vt:lpstr>ANALYZE 8 – Bepaal factoren van invloed (X1..n)</vt:lpstr>
      <vt:lpstr>ANALYZE 9 – Relatie tussen factoren en resultaat Y = f(Xi)</vt:lpstr>
      <vt:lpstr>ANALYZE Assessment</vt:lpstr>
      <vt:lpstr>IMPROVE 10 – Bepaal optimale procesinstelling</vt:lpstr>
      <vt:lpstr>IMPROVE 11 – Implementeer voorgestelde verbetering</vt:lpstr>
      <vt:lpstr>IMPROVE 12 – Valideer ingevoerde verbetering</vt:lpstr>
      <vt:lpstr>IMPROVE Assessment</vt:lpstr>
      <vt:lpstr>CONTROL 13 – Borg verbetering</vt:lpstr>
      <vt:lpstr>CONTROL 14 – Sluit project af</vt:lpstr>
      <vt:lpstr>CONTROL 14 – Sluit project af</vt:lpstr>
      <vt:lpstr>CONTROL Assessment</vt:lpstr>
      <vt:lpstr>Samenvatting van LSSA feedback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Chi-square Goodness-of-fit test</dc:title>
  <dc:creator>Dick</dc:creator>
  <cp:lastModifiedBy>Ingrid Moleveld | EXIN</cp:lastModifiedBy>
  <cp:revision>402</cp:revision>
  <cp:lastPrinted>2020-06-22T11:10:39Z</cp:lastPrinted>
  <dcterms:created xsi:type="dcterms:W3CDTF">2016-01-28T09:26:04Z</dcterms:created>
  <dcterms:modified xsi:type="dcterms:W3CDTF">2024-10-24T04:34:55Z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0x0101008F093A55ADD87F4D8506C1AED9336E13</vt:lpwstr>
  </property>
  <property fmtid="{D5CDD505-2E9C-101B-9397-08002B2CF9AE}" pid="3" name="MediaServiceImageTags">
    <vt:lpwstr/>
  </property>
</Properties>
</file>