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heme/theme2.xml" ContentType="application/vnd.openxmlformats-officedocument.them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heme/themeOverride1.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4"/>
  </p:sldMasterIdLst>
  <p:notesMasterIdLst>
    <p:notesMasterId r:id="rId33"/>
  </p:notesMasterIdLst>
  <p:sldIdLst>
    <p:sldId id="385" r:id="rId5"/>
    <p:sldId id="256" r:id="rId6"/>
    <p:sldId id="460" r:id="rId7"/>
    <p:sldId id="488" r:id="rId8"/>
    <p:sldId id="461" r:id="rId9"/>
    <p:sldId id="487" r:id="rId10"/>
    <p:sldId id="489" r:id="rId11"/>
    <p:sldId id="462" r:id="rId12"/>
    <p:sldId id="490" r:id="rId13"/>
    <p:sldId id="464" r:id="rId14"/>
    <p:sldId id="465" r:id="rId15"/>
    <p:sldId id="466" r:id="rId16"/>
    <p:sldId id="467" r:id="rId17"/>
    <p:sldId id="468" r:id="rId18"/>
    <p:sldId id="483" r:id="rId19"/>
    <p:sldId id="484" r:id="rId20"/>
    <p:sldId id="485" r:id="rId21"/>
    <p:sldId id="482" r:id="rId22"/>
    <p:sldId id="481" r:id="rId23"/>
    <p:sldId id="480" r:id="rId24"/>
    <p:sldId id="479" r:id="rId25"/>
    <p:sldId id="475" r:id="rId26"/>
    <p:sldId id="478" r:id="rId27"/>
    <p:sldId id="477" r:id="rId28"/>
    <p:sldId id="486" r:id="rId29"/>
    <p:sldId id="469" r:id="rId30"/>
    <p:sldId id="470" r:id="rId31"/>
    <p:sldId id="457" r:id="rId32"/>
  </p:sldIdLst>
  <p:sldSz cx="12192000" cy="6858000"/>
  <p:notesSz cx="7099300" cy="10234613"/>
  <p:custDataLst>
    <p:tags r:id="rId34"/>
  </p:custDataLst>
  <p:defaultTextStyle>
    <a:defPPr>
      <a:defRPr lang="en-US" smtId="4294967295"/>
    </a:defPPr>
    <a:lvl1pPr marL="0" algn="l" defTabSz="916046" rtl="0" eaLnBrk="1" latinLnBrk="0" hangingPunct="1">
      <a:defRPr sz="1803" kern="1200" smtId="4294967295">
        <a:solidFill>
          <a:schemeClr val="tx1"/>
        </a:solidFill>
        <a:latin typeface="+mn-lt"/>
        <a:ea typeface="+mn-ea"/>
        <a:cs typeface="+mn-cs"/>
      </a:defRPr>
    </a:lvl1pPr>
    <a:lvl2pPr marL="458023" algn="l" defTabSz="916046" rtl="0" eaLnBrk="1" latinLnBrk="0" hangingPunct="1">
      <a:defRPr sz="1803" kern="1200" smtId="4294967295">
        <a:solidFill>
          <a:schemeClr val="tx1"/>
        </a:solidFill>
        <a:latin typeface="+mn-lt"/>
        <a:ea typeface="+mn-ea"/>
        <a:cs typeface="+mn-cs"/>
      </a:defRPr>
    </a:lvl2pPr>
    <a:lvl3pPr marL="916046" algn="l" defTabSz="916046" rtl="0" eaLnBrk="1" latinLnBrk="0" hangingPunct="1">
      <a:defRPr sz="1803" kern="1200" smtId="4294967295">
        <a:solidFill>
          <a:schemeClr val="tx1"/>
        </a:solidFill>
        <a:latin typeface="+mn-lt"/>
        <a:ea typeface="+mn-ea"/>
        <a:cs typeface="+mn-cs"/>
      </a:defRPr>
    </a:lvl3pPr>
    <a:lvl4pPr marL="1374069" algn="l" defTabSz="916046" rtl="0" eaLnBrk="1" latinLnBrk="0" hangingPunct="1">
      <a:defRPr sz="1803" kern="1200" smtId="4294967295">
        <a:solidFill>
          <a:schemeClr val="tx1"/>
        </a:solidFill>
        <a:latin typeface="+mn-lt"/>
        <a:ea typeface="+mn-ea"/>
        <a:cs typeface="+mn-cs"/>
      </a:defRPr>
    </a:lvl4pPr>
    <a:lvl5pPr marL="1832092" algn="l" defTabSz="916046" rtl="0" eaLnBrk="1" latinLnBrk="0" hangingPunct="1">
      <a:defRPr sz="1803" kern="1200" smtId="4294967295">
        <a:solidFill>
          <a:schemeClr val="tx1"/>
        </a:solidFill>
        <a:latin typeface="+mn-lt"/>
        <a:ea typeface="+mn-ea"/>
        <a:cs typeface="+mn-cs"/>
      </a:defRPr>
    </a:lvl5pPr>
    <a:lvl6pPr marL="2290115" algn="l" defTabSz="916046" rtl="0" eaLnBrk="1" latinLnBrk="0" hangingPunct="1">
      <a:defRPr sz="1803" kern="1200" smtId="4294967295">
        <a:solidFill>
          <a:schemeClr val="tx1"/>
        </a:solidFill>
        <a:latin typeface="+mn-lt"/>
        <a:ea typeface="+mn-ea"/>
        <a:cs typeface="+mn-cs"/>
      </a:defRPr>
    </a:lvl6pPr>
    <a:lvl7pPr marL="2748138" algn="l" defTabSz="916046" rtl="0" eaLnBrk="1" latinLnBrk="0" hangingPunct="1">
      <a:defRPr sz="1803" kern="1200" smtId="4294967295">
        <a:solidFill>
          <a:schemeClr val="tx1"/>
        </a:solidFill>
        <a:latin typeface="+mn-lt"/>
        <a:ea typeface="+mn-ea"/>
        <a:cs typeface="+mn-cs"/>
      </a:defRPr>
    </a:lvl7pPr>
    <a:lvl8pPr marL="3206161" algn="l" defTabSz="916046" rtl="0" eaLnBrk="1" latinLnBrk="0" hangingPunct="1">
      <a:defRPr sz="1803" kern="1200" smtId="4294967295">
        <a:solidFill>
          <a:schemeClr val="tx1"/>
        </a:solidFill>
        <a:latin typeface="+mn-lt"/>
        <a:ea typeface="+mn-ea"/>
        <a:cs typeface="+mn-cs"/>
      </a:defRPr>
    </a:lvl8pPr>
    <a:lvl9pPr marL="3664184" algn="l" defTabSz="916046" rtl="0" eaLnBrk="1" latinLnBrk="0" hangingPunct="1">
      <a:defRPr sz="1803" kern="1200" smtId="4294967295">
        <a:solidFill>
          <a:schemeClr val="tx1"/>
        </a:solidFill>
        <a:latin typeface="+mn-lt"/>
        <a:ea typeface="+mn-ea"/>
        <a:cs typeface="+mn-cs"/>
      </a:defRPr>
    </a:lvl9pPr>
  </p:defaultTextStyle>
  <p:extLst>
    <p:ext uri="{521415D9-36F7-43E2-AB2F-B90AF26B5E84}">
      <p14:sectionLst xmlns:p14="http://schemas.microsoft.com/office/powerpoint/2010/main">
        <p14:section name="Standaardsectie" id="{03FDCB31-468E-4011-B1A4-1CFE693FFDE9}">
          <p14:sldIdLst>
            <p14:sldId id="385"/>
            <p14:sldId id="256"/>
            <p14:sldId id="460"/>
            <p14:sldId id="488"/>
            <p14:sldId id="461"/>
            <p14:sldId id="487"/>
            <p14:sldId id="489"/>
            <p14:sldId id="462"/>
            <p14:sldId id="490"/>
            <p14:sldId id="464"/>
            <p14:sldId id="465"/>
            <p14:sldId id="466"/>
            <p14:sldId id="467"/>
            <p14:sldId id="468"/>
            <p14:sldId id="483"/>
            <p14:sldId id="484"/>
            <p14:sldId id="485"/>
            <p14:sldId id="482"/>
            <p14:sldId id="481"/>
            <p14:sldId id="480"/>
            <p14:sldId id="479"/>
            <p14:sldId id="475"/>
            <p14:sldId id="478"/>
            <p14:sldId id="477"/>
            <p14:sldId id="486"/>
            <p14:sldId id="469"/>
            <p14:sldId id="470"/>
            <p14:sldId id="45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8BDB993-3280-2699-F087-5E7F2DE483CC}" name="Sha Liu | EXIN" initials="SL|E" userId="S::sha.liu@exin.com::78fdb708-972f-4f4b-8886-2fe2c0dd5f85"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A5A"/>
    <a:srgbClr val="50646E"/>
    <a:srgbClr val="CC3300"/>
    <a:srgbClr val="000000"/>
    <a:srgbClr val="33CC33"/>
    <a:srgbClr val="A6A6A6"/>
    <a:srgbClr val="FFCC00"/>
    <a:srgbClr val="FF9900"/>
    <a:srgbClr val="0080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FC7F1F-ED5E-2D4E-8428-917BF13E6CD6}" v="3" dt="2024-10-23T13:19:30.3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645" autoAdjust="0"/>
    <p:restoredTop sz="73440" autoAdjust="0"/>
  </p:normalViewPr>
  <p:slideViewPr>
    <p:cSldViewPr>
      <p:cViewPr varScale="1">
        <p:scale>
          <a:sx n="77" d="100"/>
          <a:sy n="77" d="100"/>
        </p:scale>
        <p:origin x="1336" y="184"/>
      </p:cViewPr>
      <p:guideLst/>
    </p:cSldViewPr>
  </p:slideViewPr>
  <p:notesTextViewPr>
    <p:cViewPr>
      <p:scale>
        <a:sx n="114" d="100"/>
        <a:sy n="114" d="100"/>
      </p:scale>
      <p:origin x="0" y="0"/>
    </p:cViewPr>
  </p:notesText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tags" Target="tags/tag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ngrid Moleveld | EXIN" userId="1502d704-4df9-41d8-8069-d0f7cc7f3212" providerId="ADAL" clId="{2AFC7F1F-ED5E-2D4E-8428-917BF13E6CD6}"/>
    <pc:docChg chg="custSel addSld delSld modSld modSection">
      <pc:chgData name="Ingrid Moleveld | EXIN" userId="1502d704-4df9-41d8-8069-d0f7cc7f3212" providerId="ADAL" clId="{2AFC7F1F-ED5E-2D4E-8428-917BF13E6CD6}" dt="2024-10-23T13:20:06.155" v="240" actId="2696"/>
      <pc:docMkLst>
        <pc:docMk/>
      </pc:docMkLst>
      <pc:sldChg chg="modSp mod">
        <pc:chgData name="Ingrid Moleveld | EXIN" userId="1502d704-4df9-41d8-8069-d0f7cc7f3212" providerId="ADAL" clId="{2AFC7F1F-ED5E-2D4E-8428-917BF13E6CD6}" dt="2024-10-14T10:50:00.739" v="76" actId="20577"/>
        <pc:sldMkLst>
          <pc:docMk/>
          <pc:sldMk cId="1864358860" sldId="460"/>
        </pc:sldMkLst>
        <pc:spChg chg="mod">
          <ac:chgData name="Ingrid Moleveld | EXIN" userId="1502d704-4df9-41d8-8069-d0f7cc7f3212" providerId="ADAL" clId="{2AFC7F1F-ED5E-2D4E-8428-917BF13E6CD6}" dt="2024-10-14T10:50:00.739" v="76" actId="20577"/>
          <ac:spMkLst>
            <pc:docMk/>
            <pc:sldMk cId="1864358860" sldId="460"/>
            <ac:spMk id="7" creationId="{D8990181-7265-456B-9172-7769C298AC10}"/>
          </ac:spMkLst>
        </pc:spChg>
      </pc:sldChg>
      <pc:sldChg chg="modSp mod modNotesTx">
        <pc:chgData name="Ingrid Moleveld | EXIN" userId="1502d704-4df9-41d8-8069-d0f7cc7f3212" providerId="ADAL" clId="{2AFC7F1F-ED5E-2D4E-8428-917BF13E6CD6}" dt="2024-10-14T10:54:01.779" v="116" actId="20577"/>
        <pc:sldMkLst>
          <pc:docMk/>
          <pc:sldMk cId="2299824322" sldId="461"/>
        </pc:sldMkLst>
        <pc:spChg chg="mod">
          <ac:chgData name="Ingrid Moleveld | EXIN" userId="1502d704-4df9-41d8-8069-d0f7cc7f3212" providerId="ADAL" clId="{2AFC7F1F-ED5E-2D4E-8428-917BF13E6CD6}" dt="2024-10-14T10:54:01.779" v="116" actId="20577"/>
          <ac:spMkLst>
            <pc:docMk/>
            <pc:sldMk cId="2299824322" sldId="461"/>
            <ac:spMk id="2" creationId="{00000000-0000-0000-0000-000000000000}"/>
          </ac:spMkLst>
        </pc:spChg>
        <pc:spChg chg="mod">
          <ac:chgData name="Ingrid Moleveld | EXIN" userId="1502d704-4df9-41d8-8069-d0f7cc7f3212" providerId="ADAL" clId="{2AFC7F1F-ED5E-2D4E-8428-917BF13E6CD6}" dt="2024-10-14T10:51:10.749" v="77" actId="20577"/>
          <ac:spMkLst>
            <pc:docMk/>
            <pc:sldMk cId="2299824322" sldId="461"/>
            <ac:spMk id="3" creationId="{69F3FAED-C5F2-753C-1385-099EDD3CD9C8}"/>
          </ac:spMkLst>
        </pc:spChg>
      </pc:sldChg>
      <pc:sldChg chg="modNotesTx">
        <pc:chgData name="Ingrid Moleveld | EXIN" userId="1502d704-4df9-41d8-8069-d0f7cc7f3212" providerId="ADAL" clId="{2AFC7F1F-ED5E-2D4E-8428-917BF13E6CD6}" dt="2024-10-14T11:00:12.590" v="147" actId="20577"/>
        <pc:sldMkLst>
          <pc:docMk/>
          <pc:sldMk cId="3143630644" sldId="462"/>
        </pc:sldMkLst>
      </pc:sldChg>
      <pc:sldChg chg="del">
        <pc:chgData name="Ingrid Moleveld | EXIN" userId="1502d704-4df9-41d8-8069-d0f7cc7f3212" providerId="ADAL" clId="{2AFC7F1F-ED5E-2D4E-8428-917BF13E6CD6}" dt="2024-10-23T13:20:06.155" v="240" actId="2696"/>
        <pc:sldMkLst>
          <pc:docMk/>
          <pc:sldMk cId="1532472154" sldId="463"/>
        </pc:sldMkLst>
      </pc:sldChg>
      <pc:sldChg chg="modNotesTx">
        <pc:chgData name="Ingrid Moleveld | EXIN" userId="1502d704-4df9-41d8-8069-d0f7cc7f3212" providerId="ADAL" clId="{2AFC7F1F-ED5E-2D4E-8428-917BF13E6CD6}" dt="2024-10-14T11:00:52.631" v="198" actId="20577"/>
        <pc:sldMkLst>
          <pc:docMk/>
          <pc:sldMk cId="3057189037" sldId="467"/>
        </pc:sldMkLst>
      </pc:sldChg>
      <pc:sldChg chg="modSp mod">
        <pc:chgData name="Ingrid Moleveld | EXIN" userId="1502d704-4df9-41d8-8069-d0f7cc7f3212" providerId="ADAL" clId="{2AFC7F1F-ED5E-2D4E-8428-917BF13E6CD6}" dt="2024-10-14T11:03:16.217" v="219" actId="27636"/>
        <pc:sldMkLst>
          <pc:docMk/>
          <pc:sldMk cId="2967093400" sldId="469"/>
        </pc:sldMkLst>
        <pc:spChg chg="mod">
          <ac:chgData name="Ingrid Moleveld | EXIN" userId="1502d704-4df9-41d8-8069-d0f7cc7f3212" providerId="ADAL" clId="{2AFC7F1F-ED5E-2D4E-8428-917BF13E6CD6}" dt="2024-10-14T11:03:16.217" v="219" actId="27636"/>
          <ac:spMkLst>
            <pc:docMk/>
            <pc:sldMk cId="2967093400" sldId="469"/>
            <ac:spMk id="6" creationId="{00000000-0000-0000-0000-000000000000}"/>
          </ac:spMkLst>
        </pc:spChg>
      </pc:sldChg>
      <pc:sldChg chg="modNotesTx">
        <pc:chgData name="Ingrid Moleveld | EXIN" userId="1502d704-4df9-41d8-8069-d0f7cc7f3212" providerId="ADAL" clId="{2AFC7F1F-ED5E-2D4E-8428-917BF13E6CD6}" dt="2024-10-14T11:03:01.114" v="217" actId="20577"/>
        <pc:sldMkLst>
          <pc:docMk/>
          <pc:sldMk cId="2733222907" sldId="477"/>
        </pc:sldMkLst>
      </pc:sldChg>
      <pc:sldChg chg="modSp mod">
        <pc:chgData name="Ingrid Moleveld | EXIN" userId="1502d704-4df9-41d8-8069-d0f7cc7f3212" providerId="ADAL" clId="{2AFC7F1F-ED5E-2D4E-8428-917BF13E6CD6}" dt="2024-10-14T11:01:52.414" v="208" actId="20577"/>
        <pc:sldMkLst>
          <pc:docMk/>
          <pc:sldMk cId="3567202601" sldId="482"/>
        </pc:sldMkLst>
        <pc:spChg chg="mod">
          <ac:chgData name="Ingrid Moleveld | EXIN" userId="1502d704-4df9-41d8-8069-d0f7cc7f3212" providerId="ADAL" clId="{2AFC7F1F-ED5E-2D4E-8428-917BF13E6CD6}" dt="2024-10-14T11:01:52.414" v="208" actId="20577"/>
          <ac:spMkLst>
            <pc:docMk/>
            <pc:sldMk cId="3567202601" sldId="482"/>
            <ac:spMk id="6" creationId="{00000000-0000-0000-0000-000000000000}"/>
          </ac:spMkLst>
        </pc:spChg>
      </pc:sldChg>
      <pc:sldChg chg="modNotesTx">
        <pc:chgData name="Ingrid Moleveld | EXIN" userId="1502d704-4df9-41d8-8069-d0f7cc7f3212" providerId="ADAL" clId="{2AFC7F1F-ED5E-2D4E-8428-917BF13E6CD6}" dt="2024-10-14T11:01:14.356" v="203" actId="20577"/>
        <pc:sldMkLst>
          <pc:docMk/>
          <pc:sldMk cId="2762578512" sldId="483"/>
        </pc:sldMkLst>
      </pc:sldChg>
      <pc:sldChg chg="modSp mod">
        <pc:chgData name="Ingrid Moleveld | EXIN" userId="1502d704-4df9-41d8-8069-d0f7cc7f3212" providerId="ADAL" clId="{2AFC7F1F-ED5E-2D4E-8428-917BF13E6CD6}" dt="2024-10-14T11:01:38.941" v="207" actId="20577"/>
        <pc:sldMkLst>
          <pc:docMk/>
          <pc:sldMk cId="411231618" sldId="485"/>
        </pc:sldMkLst>
        <pc:spChg chg="mod">
          <ac:chgData name="Ingrid Moleveld | EXIN" userId="1502d704-4df9-41d8-8069-d0f7cc7f3212" providerId="ADAL" clId="{2AFC7F1F-ED5E-2D4E-8428-917BF13E6CD6}" dt="2024-10-14T11:01:38.941" v="207" actId="20577"/>
          <ac:spMkLst>
            <pc:docMk/>
            <pc:sldMk cId="411231618" sldId="485"/>
            <ac:spMk id="2" creationId="{00000000-0000-0000-0000-000000000000}"/>
          </ac:spMkLst>
        </pc:spChg>
      </pc:sldChg>
      <pc:sldChg chg="modSp mod modNotesTx">
        <pc:chgData name="Ingrid Moleveld | EXIN" userId="1502d704-4df9-41d8-8069-d0f7cc7f3212" providerId="ADAL" clId="{2AFC7F1F-ED5E-2D4E-8428-917BF13E6CD6}" dt="2024-10-14T10:57:15.759" v="127" actId="20577"/>
        <pc:sldMkLst>
          <pc:docMk/>
          <pc:sldMk cId="2799159647" sldId="487"/>
        </pc:sldMkLst>
        <pc:spChg chg="mod">
          <ac:chgData name="Ingrid Moleveld | EXIN" userId="1502d704-4df9-41d8-8069-d0f7cc7f3212" providerId="ADAL" clId="{2AFC7F1F-ED5E-2D4E-8428-917BF13E6CD6}" dt="2024-10-14T10:54:10.254" v="117"/>
          <ac:spMkLst>
            <pc:docMk/>
            <pc:sldMk cId="2799159647" sldId="487"/>
            <ac:spMk id="2" creationId="{00000000-0000-0000-0000-000000000000}"/>
          </ac:spMkLst>
        </pc:spChg>
      </pc:sldChg>
      <pc:sldChg chg="modNotesTx">
        <pc:chgData name="Ingrid Moleveld | EXIN" userId="1502d704-4df9-41d8-8069-d0f7cc7f3212" providerId="ADAL" clId="{2AFC7F1F-ED5E-2D4E-8428-917BF13E6CD6}" dt="2024-10-14T10:59:39.504" v="137" actId="20577"/>
        <pc:sldMkLst>
          <pc:docMk/>
          <pc:sldMk cId="452160862" sldId="489"/>
        </pc:sldMkLst>
      </pc:sldChg>
      <pc:sldChg chg="addSp delSp modSp add mod modNotesTx">
        <pc:chgData name="Ingrid Moleveld | EXIN" userId="1502d704-4df9-41d8-8069-d0f7cc7f3212" providerId="ADAL" clId="{2AFC7F1F-ED5E-2D4E-8428-917BF13E6CD6}" dt="2024-10-23T13:20:00.039" v="239"/>
        <pc:sldMkLst>
          <pc:docMk/>
          <pc:sldMk cId="3760970828" sldId="490"/>
        </pc:sldMkLst>
        <pc:spChg chg="mod">
          <ac:chgData name="Ingrid Moleveld | EXIN" userId="1502d704-4df9-41d8-8069-d0f7cc7f3212" providerId="ADAL" clId="{2AFC7F1F-ED5E-2D4E-8428-917BF13E6CD6}" dt="2024-10-23T13:19:27.214" v="228" actId="20577"/>
          <ac:spMkLst>
            <pc:docMk/>
            <pc:sldMk cId="3760970828" sldId="490"/>
            <ac:spMk id="27" creationId="{A3A927C7-A94C-6A3B-FA5D-554C13748A4A}"/>
          </ac:spMkLst>
        </pc:spChg>
        <pc:spChg chg="mod">
          <ac:chgData name="Ingrid Moleveld | EXIN" userId="1502d704-4df9-41d8-8069-d0f7cc7f3212" providerId="ADAL" clId="{2AFC7F1F-ED5E-2D4E-8428-917BF13E6CD6}" dt="2024-10-23T13:19:14.610" v="221"/>
          <ac:spMkLst>
            <pc:docMk/>
            <pc:sldMk cId="3760970828" sldId="490"/>
            <ac:spMk id="31" creationId="{2392C52D-771B-EAC0-73F1-53DB61F2C5ED}"/>
          </ac:spMkLst>
        </pc:spChg>
        <pc:spChg chg="mod">
          <ac:chgData name="Ingrid Moleveld | EXIN" userId="1502d704-4df9-41d8-8069-d0f7cc7f3212" providerId="ADAL" clId="{2AFC7F1F-ED5E-2D4E-8428-917BF13E6CD6}" dt="2024-10-23T13:19:14.610" v="221"/>
          <ac:spMkLst>
            <pc:docMk/>
            <pc:sldMk cId="3760970828" sldId="490"/>
            <ac:spMk id="32" creationId="{59841401-D44F-2B3D-6B42-E855B2AB856B}"/>
          </ac:spMkLst>
        </pc:spChg>
        <pc:spChg chg="mod">
          <ac:chgData name="Ingrid Moleveld | EXIN" userId="1502d704-4df9-41d8-8069-d0f7cc7f3212" providerId="ADAL" clId="{2AFC7F1F-ED5E-2D4E-8428-917BF13E6CD6}" dt="2024-10-23T13:19:14.610" v="221"/>
          <ac:spMkLst>
            <pc:docMk/>
            <pc:sldMk cId="3760970828" sldId="490"/>
            <ac:spMk id="33" creationId="{AD932AC2-B0BA-4D91-13B2-B717DAFA0660}"/>
          </ac:spMkLst>
        </pc:spChg>
        <pc:spChg chg="mod">
          <ac:chgData name="Ingrid Moleveld | EXIN" userId="1502d704-4df9-41d8-8069-d0f7cc7f3212" providerId="ADAL" clId="{2AFC7F1F-ED5E-2D4E-8428-917BF13E6CD6}" dt="2024-10-23T13:19:30.337" v="230"/>
          <ac:spMkLst>
            <pc:docMk/>
            <pc:sldMk cId="3760970828" sldId="490"/>
            <ac:spMk id="41" creationId="{20DAB848-3D1B-06BF-2326-94FA8C4FF494}"/>
          </ac:spMkLst>
        </pc:spChg>
        <pc:spChg chg="mod">
          <ac:chgData name="Ingrid Moleveld | EXIN" userId="1502d704-4df9-41d8-8069-d0f7cc7f3212" providerId="ADAL" clId="{2AFC7F1F-ED5E-2D4E-8428-917BF13E6CD6}" dt="2024-10-23T13:19:30.337" v="230"/>
          <ac:spMkLst>
            <pc:docMk/>
            <pc:sldMk cId="3760970828" sldId="490"/>
            <ac:spMk id="42" creationId="{54BD057D-E913-A3B1-8D82-18E6C8242ADD}"/>
          </ac:spMkLst>
        </pc:spChg>
        <pc:spChg chg="mod">
          <ac:chgData name="Ingrid Moleveld | EXIN" userId="1502d704-4df9-41d8-8069-d0f7cc7f3212" providerId="ADAL" clId="{2AFC7F1F-ED5E-2D4E-8428-917BF13E6CD6}" dt="2024-10-23T13:19:30.337" v="230"/>
          <ac:spMkLst>
            <pc:docMk/>
            <pc:sldMk cId="3760970828" sldId="490"/>
            <ac:spMk id="43" creationId="{3233F833-E9E0-A23E-D974-F6A372F71A3C}"/>
          </ac:spMkLst>
        </pc:spChg>
        <pc:grpChg chg="del">
          <ac:chgData name="Ingrid Moleveld | EXIN" userId="1502d704-4df9-41d8-8069-d0f7cc7f3212" providerId="ADAL" clId="{2AFC7F1F-ED5E-2D4E-8428-917BF13E6CD6}" dt="2024-10-23T13:19:29.866" v="229" actId="478"/>
          <ac:grpSpMkLst>
            <pc:docMk/>
            <pc:sldMk cId="3760970828" sldId="490"/>
            <ac:grpSpMk id="3" creationId="{AB826EE1-EED4-316F-A734-61EBD03D82D6}"/>
          </ac:grpSpMkLst>
        </pc:grpChg>
        <pc:grpChg chg="add mod">
          <ac:chgData name="Ingrid Moleveld | EXIN" userId="1502d704-4df9-41d8-8069-d0f7cc7f3212" providerId="ADAL" clId="{2AFC7F1F-ED5E-2D4E-8428-917BF13E6CD6}" dt="2024-10-23T13:19:14.610" v="221"/>
          <ac:grpSpMkLst>
            <pc:docMk/>
            <pc:sldMk cId="3760970828" sldId="490"/>
            <ac:grpSpMk id="4" creationId="{A6E7AE15-488B-54C0-31B2-D5EADE853153}"/>
          </ac:grpSpMkLst>
        </pc:grpChg>
        <pc:grpChg chg="add mod">
          <ac:chgData name="Ingrid Moleveld | EXIN" userId="1502d704-4df9-41d8-8069-d0f7cc7f3212" providerId="ADAL" clId="{2AFC7F1F-ED5E-2D4E-8428-917BF13E6CD6}" dt="2024-10-23T13:19:47.853" v="238" actId="14100"/>
          <ac:grpSpMkLst>
            <pc:docMk/>
            <pc:sldMk cId="3760970828" sldId="490"/>
            <ac:grpSpMk id="35" creationId="{00823628-9DAB-DC08-39DA-67C2605C6B0D}"/>
          </ac:grpSpMkLst>
        </pc:grpChg>
        <pc:graphicFrameChg chg="mod">
          <ac:chgData name="Ingrid Moleveld | EXIN" userId="1502d704-4df9-41d8-8069-d0f7cc7f3212" providerId="ADAL" clId="{2AFC7F1F-ED5E-2D4E-8428-917BF13E6CD6}" dt="2024-10-23T13:19:14.610" v="221"/>
          <ac:graphicFrameMkLst>
            <pc:docMk/>
            <pc:sldMk cId="3760970828" sldId="490"/>
            <ac:graphicFrameMk id="25" creationId="{F6F1C414-F877-B8C9-98D5-C99CA2387755}"/>
          </ac:graphicFrameMkLst>
        </pc:graphicFrameChg>
        <pc:graphicFrameChg chg="mod">
          <ac:chgData name="Ingrid Moleveld | EXIN" userId="1502d704-4df9-41d8-8069-d0f7cc7f3212" providerId="ADAL" clId="{2AFC7F1F-ED5E-2D4E-8428-917BF13E6CD6}" dt="2024-10-23T13:19:14.610" v="221"/>
          <ac:graphicFrameMkLst>
            <pc:docMk/>
            <pc:sldMk cId="3760970828" sldId="490"/>
            <ac:graphicFrameMk id="28" creationId="{A365AF40-22CA-9B32-A852-1F6134E37C1C}"/>
          </ac:graphicFrameMkLst>
        </pc:graphicFrameChg>
        <pc:graphicFrameChg chg="mod">
          <ac:chgData name="Ingrid Moleveld | EXIN" userId="1502d704-4df9-41d8-8069-d0f7cc7f3212" providerId="ADAL" clId="{2AFC7F1F-ED5E-2D4E-8428-917BF13E6CD6}" dt="2024-10-23T13:19:30.337" v="230"/>
          <ac:graphicFrameMkLst>
            <pc:docMk/>
            <pc:sldMk cId="3760970828" sldId="490"/>
            <ac:graphicFrameMk id="36" creationId="{72994EEC-741E-8500-B3F6-F5ECDC20734D}"/>
          </ac:graphicFrameMkLst>
        </pc:graphicFrameChg>
        <pc:graphicFrameChg chg="mod">
          <ac:chgData name="Ingrid Moleveld | EXIN" userId="1502d704-4df9-41d8-8069-d0f7cc7f3212" providerId="ADAL" clId="{2AFC7F1F-ED5E-2D4E-8428-917BF13E6CD6}" dt="2024-10-23T13:19:30.337" v="230"/>
          <ac:graphicFrameMkLst>
            <pc:docMk/>
            <pc:sldMk cId="3760970828" sldId="490"/>
            <ac:graphicFrameMk id="38" creationId="{ECEAD9B0-1DDB-7D03-4D21-ED837DAE214C}"/>
          </ac:graphicFrameMkLst>
        </pc:graphicFrameChg>
        <pc:cxnChg chg="mod">
          <ac:chgData name="Ingrid Moleveld | EXIN" userId="1502d704-4df9-41d8-8069-d0f7cc7f3212" providerId="ADAL" clId="{2AFC7F1F-ED5E-2D4E-8428-917BF13E6CD6}" dt="2024-10-23T13:19:14.610" v="221"/>
          <ac:cxnSpMkLst>
            <pc:docMk/>
            <pc:sldMk cId="3760970828" sldId="490"/>
            <ac:cxnSpMk id="26" creationId="{72132CC4-90F4-8162-46AE-695F66CB2554}"/>
          </ac:cxnSpMkLst>
        </pc:cxnChg>
        <pc:cxnChg chg="mod">
          <ac:chgData name="Ingrid Moleveld | EXIN" userId="1502d704-4df9-41d8-8069-d0f7cc7f3212" providerId="ADAL" clId="{2AFC7F1F-ED5E-2D4E-8428-917BF13E6CD6}" dt="2024-10-23T13:19:14.610" v="221"/>
          <ac:cxnSpMkLst>
            <pc:docMk/>
            <pc:sldMk cId="3760970828" sldId="490"/>
            <ac:cxnSpMk id="29" creationId="{3B38AA8C-551B-1FF1-1FEC-2181293D265F}"/>
          </ac:cxnSpMkLst>
        </pc:cxnChg>
        <pc:cxnChg chg="mod">
          <ac:chgData name="Ingrid Moleveld | EXIN" userId="1502d704-4df9-41d8-8069-d0f7cc7f3212" providerId="ADAL" clId="{2AFC7F1F-ED5E-2D4E-8428-917BF13E6CD6}" dt="2024-10-23T13:19:14.610" v="221"/>
          <ac:cxnSpMkLst>
            <pc:docMk/>
            <pc:sldMk cId="3760970828" sldId="490"/>
            <ac:cxnSpMk id="30" creationId="{C0900087-E105-236E-98F9-F79C38F4E964}"/>
          </ac:cxnSpMkLst>
        </pc:cxnChg>
        <pc:cxnChg chg="mod">
          <ac:chgData name="Ingrid Moleveld | EXIN" userId="1502d704-4df9-41d8-8069-d0f7cc7f3212" providerId="ADAL" clId="{2AFC7F1F-ED5E-2D4E-8428-917BF13E6CD6}" dt="2024-10-23T13:19:14.610" v="221"/>
          <ac:cxnSpMkLst>
            <pc:docMk/>
            <pc:sldMk cId="3760970828" sldId="490"/>
            <ac:cxnSpMk id="34" creationId="{2C4B8AA9-E59C-0822-32FC-BEB5D37B6B8A}"/>
          </ac:cxnSpMkLst>
        </pc:cxnChg>
        <pc:cxnChg chg="mod">
          <ac:chgData name="Ingrid Moleveld | EXIN" userId="1502d704-4df9-41d8-8069-d0f7cc7f3212" providerId="ADAL" clId="{2AFC7F1F-ED5E-2D4E-8428-917BF13E6CD6}" dt="2024-10-23T13:19:30.337" v="230"/>
          <ac:cxnSpMkLst>
            <pc:docMk/>
            <pc:sldMk cId="3760970828" sldId="490"/>
            <ac:cxnSpMk id="37" creationId="{A545D4A3-E386-1AEC-56FA-00F226422D6E}"/>
          </ac:cxnSpMkLst>
        </pc:cxnChg>
        <pc:cxnChg chg="mod">
          <ac:chgData name="Ingrid Moleveld | EXIN" userId="1502d704-4df9-41d8-8069-d0f7cc7f3212" providerId="ADAL" clId="{2AFC7F1F-ED5E-2D4E-8428-917BF13E6CD6}" dt="2024-10-23T13:19:30.337" v="230"/>
          <ac:cxnSpMkLst>
            <pc:docMk/>
            <pc:sldMk cId="3760970828" sldId="490"/>
            <ac:cxnSpMk id="39" creationId="{5E7078AB-9AD6-8746-695D-A9CA9CBA6757}"/>
          </ac:cxnSpMkLst>
        </pc:cxnChg>
        <pc:cxnChg chg="mod">
          <ac:chgData name="Ingrid Moleveld | EXIN" userId="1502d704-4df9-41d8-8069-d0f7cc7f3212" providerId="ADAL" clId="{2AFC7F1F-ED5E-2D4E-8428-917BF13E6CD6}" dt="2024-10-23T13:19:30.337" v="230"/>
          <ac:cxnSpMkLst>
            <pc:docMk/>
            <pc:sldMk cId="3760970828" sldId="490"/>
            <ac:cxnSpMk id="40" creationId="{CAC25D7A-C35B-E95C-5C63-8AD3B00C71A1}"/>
          </ac:cxnSpMkLst>
        </pc:cxnChg>
        <pc:cxnChg chg="mod">
          <ac:chgData name="Ingrid Moleveld | EXIN" userId="1502d704-4df9-41d8-8069-d0f7cc7f3212" providerId="ADAL" clId="{2AFC7F1F-ED5E-2D4E-8428-917BF13E6CD6}" dt="2024-10-23T13:19:30.337" v="230"/>
          <ac:cxnSpMkLst>
            <pc:docMk/>
            <pc:sldMk cId="3760970828" sldId="490"/>
            <ac:cxnSpMk id="44" creationId="{F5238611-60F7-CD58-8527-ADF9C73C04FC}"/>
          </ac:cxnSpMkLst>
        </pc:cxnChg>
      </pc:sldChg>
      <pc:sldMasterChg chg="delSldLayout">
        <pc:chgData name="Ingrid Moleveld | EXIN" userId="1502d704-4df9-41d8-8069-d0f7cc7f3212" providerId="ADAL" clId="{2AFC7F1F-ED5E-2D4E-8428-917BF13E6CD6}" dt="2024-10-23T13:20:06.155" v="240" actId="2696"/>
        <pc:sldMasterMkLst>
          <pc:docMk/>
          <pc:sldMasterMk cId="1945694970" sldId="2147483924"/>
        </pc:sldMasterMkLst>
        <pc:sldLayoutChg chg="del">
          <pc:chgData name="Ingrid Moleveld | EXIN" userId="1502d704-4df9-41d8-8069-d0f7cc7f3212" providerId="ADAL" clId="{2AFC7F1F-ED5E-2D4E-8428-917BF13E6CD6}" dt="2024-10-23T13:20:06.155" v="240" actId="2696"/>
          <pc:sldLayoutMkLst>
            <pc:docMk/>
            <pc:sldMasterMk cId="1945694970" sldId="2147483924"/>
            <pc:sldLayoutMk cId="2062375048" sldId="2147483934"/>
          </pc:sldLayoutMkLst>
        </pc:sldLayoutChg>
      </pc:sldMasterChg>
    </pc:docChg>
  </pc:docChgLst>
  <pc:docChgLst>
    <pc:chgData name="Carolina Baigorria | EXIN" userId="ff6caeb8-37c0-4583-91ce-62538749dbd1" providerId="ADAL" clId="{FAD7526E-DD9C-2947-9F42-FD76DAD49CBA}"/>
    <pc:docChg chg="modSld">
      <pc:chgData name="Carolina Baigorria | EXIN" userId="ff6caeb8-37c0-4583-91ce-62538749dbd1" providerId="ADAL" clId="{FAD7526E-DD9C-2947-9F42-FD76DAD49CBA}" dt="2024-10-23T12:58:47.396" v="2" actId="5793"/>
      <pc:docMkLst>
        <pc:docMk/>
      </pc:docMkLst>
      <pc:sldChg chg="modSp mod">
        <pc:chgData name="Carolina Baigorria | EXIN" userId="ff6caeb8-37c0-4583-91ce-62538749dbd1" providerId="ADAL" clId="{FAD7526E-DD9C-2947-9F42-FD76DAD49CBA}" dt="2024-10-23T12:58:47.396" v="2" actId="5793"/>
        <pc:sldMkLst>
          <pc:docMk/>
          <pc:sldMk cId="3252787981" sldId="478"/>
        </pc:sldMkLst>
        <pc:spChg chg="mod">
          <ac:chgData name="Carolina Baigorria | EXIN" userId="ff6caeb8-37c0-4583-91ce-62538749dbd1" providerId="ADAL" clId="{FAD7526E-DD9C-2947-9F42-FD76DAD49CBA}" dt="2024-10-23T12:58:47.396" v="2" actId="5793"/>
          <ac:spMkLst>
            <pc:docMk/>
            <pc:sldMk cId="3252787981" sldId="478"/>
            <ac:spMk id="3" creationId="{00000000-0000-0000-0000-000000000000}"/>
          </ac:spMkLst>
        </pc:spChg>
      </pc:sldChg>
      <pc:sldChg chg="modSp mod">
        <pc:chgData name="Carolina Baigorria | EXIN" userId="ff6caeb8-37c0-4583-91ce-62538749dbd1" providerId="ADAL" clId="{FAD7526E-DD9C-2947-9F42-FD76DAD49CBA}" dt="2024-10-23T12:56:59.690" v="1" actId="1076"/>
        <pc:sldMkLst>
          <pc:docMk/>
          <pc:sldMk cId="2799159647" sldId="487"/>
        </pc:sldMkLst>
        <pc:grpChg chg="mod">
          <ac:chgData name="Carolina Baigorria | EXIN" userId="ff6caeb8-37c0-4583-91ce-62538749dbd1" providerId="ADAL" clId="{FAD7526E-DD9C-2947-9F42-FD76DAD49CBA}" dt="2024-10-23T12:56:59.690" v="1" actId="1076"/>
          <ac:grpSpMkLst>
            <pc:docMk/>
            <pc:sldMk cId="2799159647" sldId="487"/>
            <ac:grpSpMk id="4" creationId="{542959A3-DC37-4538-B1B5-F4F33B033798}"/>
          </ac:grpSpMkLst>
        </pc:gr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B6BA2E-B1E9-40BF-8717-C604885A82DC}" type="doc">
      <dgm:prSet loTypeId="urn:microsoft.com/office/officeart/2005/8/layout/chevron1" loCatId="process" qsTypeId="urn:microsoft.com/office/officeart/2005/8/quickstyle/simple1" qsCatId="simple" csTypeId="urn:microsoft.com/office/officeart/2005/8/colors/accent0_1" csCatId="mainScheme" phldr="1"/>
      <dgm:spPr/>
    </dgm:pt>
    <dgm:pt modelId="{EAA2FB82-2EF0-4EDB-AABA-993A9720DE6D}">
      <dgm:prSet phldrT="[Tekst]"/>
      <dgm:spPr>
        <a:ln>
          <a:solidFill>
            <a:schemeClr val="accent2"/>
          </a:solidFill>
        </a:ln>
      </dgm:spPr>
      <dgm:t>
        <a:bodyPr/>
        <a:lstStyle/>
        <a:p>
          <a:endParaRPr lang="en-GB" noProof="0"/>
        </a:p>
      </dgm:t>
    </dgm:pt>
    <dgm:pt modelId="{0BE8DCA4-7F82-4AC8-8631-818B52D7DD50}" type="parTrans" cxnId="{23F58C6D-1360-400B-8414-F81580C064D2}">
      <dgm:prSet/>
      <dgm:spPr/>
      <dgm:t>
        <a:bodyPr/>
        <a:lstStyle/>
        <a:p>
          <a:endParaRPr lang="nl-NL"/>
        </a:p>
      </dgm:t>
    </dgm:pt>
    <dgm:pt modelId="{83A5FEE3-2838-42F3-993B-61C16B70B225}" type="sibTrans" cxnId="{23F58C6D-1360-400B-8414-F81580C064D2}">
      <dgm:prSet/>
      <dgm:spPr/>
      <dgm:t>
        <a:bodyPr/>
        <a:lstStyle/>
        <a:p>
          <a:endParaRPr lang="nl-NL"/>
        </a:p>
      </dgm:t>
    </dgm:pt>
    <dgm:pt modelId="{7D5EB243-787A-4753-9071-BA097C8977BD}">
      <dgm:prSet phldrT="[Tekst]"/>
      <dgm:spPr>
        <a:ln>
          <a:solidFill>
            <a:schemeClr val="accent2"/>
          </a:solidFill>
        </a:ln>
      </dgm:spPr>
      <dgm:t>
        <a:bodyPr/>
        <a:lstStyle/>
        <a:p>
          <a:endParaRPr lang="en-GB" noProof="0"/>
        </a:p>
      </dgm:t>
    </dgm:pt>
    <dgm:pt modelId="{5BD061EC-B23C-4461-A3C2-DF803CD756DC}" type="parTrans" cxnId="{BABEAB98-094D-4A51-A566-A5CB9208C7B5}">
      <dgm:prSet/>
      <dgm:spPr/>
      <dgm:t>
        <a:bodyPr/>
        <a:lstStyle/>
        <a:p>
          <a:endParaRPr lang="nl-NL"/>
        </a:p>
      </dgm:t>
    </dgm:pt>
    <dgm:pt modelId="{9A2AFA21-7A84-4685-A970-748379260133}" type="sibTrans" cxnId="{BABEAB98-094D-4A51-A566-A5CB9208C7B5}">
      <dgm:prSet/>
      <dgm:spPr/>
      <dgm:t>
        <a:bodyPr/>
        <a:lstStyle/>
        <a:p>
          <a:endParaRPr lang="nl-NL"/>
        </a:p>
      </dgm:t>
    </dgm:pt>
    <dgm:pt modelId="{3E8F6821-A162-4CB6-A2E1-A2B8B38B9475}">
      <dgm:prSet phldrT="[Tekst]"/>
      <dgm:spPr>
        <a:ln>
          <a:solidFill>
            <a:schemeClr val="accent2"/>
          </a:solidFill>
        </a:ln>
      </dgm:spPr>
      <dgm:t>
        <a:bodyPr/>
        <a:lstStyle/>
        <a:p>
          <a:endParaRPr lang="en-GB" noProof="0"/>
        </a:p>
      </dgm:t>
    </dgm:pt>
    <dgm:pt modelId="{D1FAAE18-87BD-4291-9A2D-4975809E2F2F}" type="parTrans" cxnId="{2763A8FF-B6AC-472F-A3B3-A991F72571FB}">
      <dgm:prSet/>
      <dgm:spPr/>
      <dgm:t>
        <a:bodyPr/>
        <a:lstStyle/>
        <a:p>
          <a:endParaRPr lang="nl-NL"/>
        </a:p>
      </dgm:t>
    </dgm:pt>
    <dgm:pt modelId="{9F73FD51-1B22-4E10-B0DA-4AC30744B204}" type="sibTrans" cxnId="{2763A8FF-B6AC-472F-A3B3-A991F72571FB}">
      <dgm:prSet/>
      <dgm:spPr/>
      <dgm:t>
        <a:bodyPr/>
        <a:lstStyle/>
        <a:p>
          <a:endParaRPr lang="nl-NL"/>
        </a:p>
      </dgm:t>
    </dgm:pt>
    <dgm:pt modelId="{BE0381D2-5CA0-467B-A880-9B4EDC67355D}">
      <dgm:prSet phldrT="[Tekst]"/>
      <dgm:spPr>
        <a:ln>
          <a:solidFill>
            <a:schemeClr val="accent2"/>
          </a:solidFill>
        </a:ln>
      </dgm:spPr>
      <dgm:t>
        <a:bodyPr/>
        <a:lstStyle/>
        <a:p>
          <a:endParaRPr lang="en-GB" noProof="0"/>
        </a:p>
      </dgm:t>
    </dgm:pt>
    <dgm:pt modelId="{FBE7C975-0722-4FD3-9BC9-21C23E5987AF}" type="parTrans" cxnId="{E9048051-FB65-4B2F-9338-C870FE7105EC}">
      <dgm:prSet/>
      <dgm:spPr/>
      <dgm:t>
        <a:bodyPr/>
        <a:lstStyle/>
        <a:p>
          <a:endParaRPr lang="nl-NL"/>
        </a:p>
      </dgm:t>
    </dgm:pt>
    <dgm:pt modelId="{1697737B-58D8-4B8E-9854-D33AB3055F53}" type="sibTrans" cxnId="{E9048051-FB65-4B2F-9338-C870FE7105EC}">
      <dgm:prSet/>
      <dgm:spPr/>
      <dgm:t>
        <a:bodyPr/>
        <a:lstStyle/>
        <a:p>
          <a:endParaRPr lang="nl-NL"/>
        </a:p>
      </dgm:t>
    </dgm:pt>
    <dgm:pt modelId="{3FC95632-9287-460F-9D2A-9B81D35B4FC6}">
      <dgm:prSet phldrT="[Tekst]"/>
      <dgm:spPr>
        <a:ln>
          <a:solidFill>
            <a:schemeClr val="accent2"/>
          </a:solidFill>
        </a:ln>
      </dgm:spPr>
      <dgm:t>
        <a:bodyPr/>
        <a:lstStyle/>
        <a:p>
          <a:endParaRPr lang="en-GB" noProof="0"/>
        </a:p>
      </dgm:t>
    </dgm:pt>
    <dgm:pt modelId="{A504E970-67EB-4D07-9168-1ABF96F0BB20}" type="parTrans" cxnId="{4D96BBD8-1038-4AA6-8945-CA7B6E1444A2}">
      <dgm:prSet/>
      <dgm:spPr/>
      <dgm:t>
        <a:bodyPr/>
        <a:lstStyle/>
        <a:p>
          <a:endParaRPr lang="nl-NL"/>
        </a:p>
      </dgm:t>
    </dgm:pt>
    <dgm:pt modelId="{1A395C97-AD1A-46FB-8D8A-C2834348E8E3}" type="sibTrans" cxnId="{4D96BBD8-1038-4AA6-8945-CA7B6E1444A2}">
      <dgm:prSet/>
      <dgm:spPr/>
      <dgm:t>
        <a:bodyPr/>
        <a:lstStyle/>
        <a:p>
          <a:endParaRPr lang="nl-NL"/>
        </a:p>
      </dgm:t>
    </dgm:pt>
    <dgm:pt modelId="{A1673B8E-79D7-4EBA-B4AF-F53A9A043152}">
      <dgm:prSet phldrT="[Tekst]"/>
      <dgm:spPr>
        <a:ln>
          <a:solidFill>
            <a:schemeClr val="accent2"/>
          </a:solidFill>
        </a:ln>
      </dgm:spPr>
      <dgm:t>
        <a:bodyPr/>
        <a:lstStyle/>
        <a:p>
          <a:endParaRPr lang="en-GB" noProof="0"/>
        </a:p>
      </dgm:t>
    </dgm:pt>
    <dgm:pt modelId="{E659782B-B81A-4251-BDAF-E72442949B0A}" type="parTrans" cxnId="{24542C4B-0F90-4973-A328-7FECAD8AD8DE}">
      <dgm:prSet/>
      <dgm:spPr/>
      <dgm:t>
        <a:bodyPr/>
        <a:lstStyle/>
        <a:p>
          <a:endParaRPr lang="nl-NL"/>
        </a:p>
      </dgm:t>
    </dgm:pt>
    <dgm:pt modelId="{8104480F-219D-4693-B136-EF250F9F74E7}" type="sibTrans" cxnId="{24542C4B-0F90-4973-A328-7FECAD8AD8DE}">
      <dgm:prSet/>
      <dgm:spPr/>
      <dgm:t>
        <a:bodyPr/>
        <a:lstStyle/>
        <a:p>
          <a:endParaRPr lang="nl-NL"/>
        </a:p>
      </dgm:t>
    </dgm:pt>
    <dgm:pt modelId="{EC5D781F-1019-4896-BD0F-622C31CF936D}" type="pres">
      <dgm:prSet presAssocID="{12B6BA2E-B1E9-40BF-8717-C604885A82DC}" presName="Name0" presStyleCnt="0">
        <dgm:presLayoutVars>
          <dgm:dir/>
          <dgm:animLvl val="lvl"/>
          <dgm:resizeHandles val="exact"/>
        </dgm:presLayoutVars>
      </dgm:prSet>
      <dgm:spPr/>
    </dgm:pt>
    <dgm:pt modelId="{991B9C59-740A-42CA-9BBE-C345BE0E2428}" type="pres">
      <dgm:prSet presAssocID="{EAA2FB82-2EF0-4EDB-AABA-993A9720DE6D}" presName="parTxOnly" presStyleLbl="node1" presStyleIdx="0" presStyleCnt="6">
        <dgm:presLayoutVars>
          <dgm:chMax val="0"/>
          <dgm:chPref val="0"/>
          <dgm:bulletEnabled val="1"/>
        </dgm:presLayoutVars>
      </dgm:prSet>
      <dgm:spPr/>
    </dgm:pt>
    <dgm:pt modelId="{56F9A49C-96F7-45BF-AEAD-9100EA1248DD}" type="pres">
      <dgm:prSet presAssocID="{83A5FEE3-2838-42F3-993B-61C16B70B225}" presName="parTxOnlySpace" presStyleCnt="0"/>
      <dgm:spPr/>
    </dgm:pt>
    <dgm:pt modelId="{81EC12C1-05DB-4F6B-ACCA-A49158AE83F4}" type="pres">
      <dgm:prSet presAssocID="{3FC95632-9287-460F-9D2A-9B81D35B4FC6}" presName="parTxOnly" presStyleLbl="node1" presStyleIdx="1" presStyleCnt="6">
        <dgm:presLayoutVars>
          <dgm:chMax val="0"/>
          <dgm:chPref val="0"/>
          <dgm:bulletEnabled val="1"/>
        </dgm:presLayoutVars>
      </dgm:prSet>
      <dgm:spPr/>
    </dgm:pt>
    <dgm:pt modelId="{7AE19E13-CF70-49F1-BE7A-0FFFD869EA7F}" type="pres">
      <dgm:prSet presAssocID="{1A395C97-AD1A-46FB-8D8A-C2834348E8E3}" presName="parTxOnlySpace" presStyleCnt="0"/>
      <dgm:spPr/>
    </dgm:pt>
    <dgm:pt modelId="{D4568801-DE03-4C9C-8219-39D7544BE166}" type="pres">
      <dgm:prSet presAssocID="{7D5EB243-787A-4753-9071-BA097C8977BD}" presName="parTxOnly" presStyleLbl="node1" presStyleIdx="2" presStyleCnt="6">
        <dgm:presLayoutVars>
          <dgm:chMax val="0"/>
          <dgm:chPref val="0"/>
          <dgm:bulletEnabled val="1"/>
        </dgm:presLayoutVars>
      </dgm:prSet>
      <dgm:spPr/>
    </dgm:pt>
    <dgm:pt modelId="{F219C28E-787A-4373-8A51-59AEA547E9D2}" type="pres">
      <dgm:prSet presAssocID="{9A2AFA21-7A84-4685-A970-748379260133}" presName="parTxOnlySpace" presStyleCnt="0"/>
      <dgm:spPr/>
    </dgm:pt>
    <dgm:pt modelId="{35E0F6F4-F149-439F-AC06-707FC1B0FBC6}" type="pres">
      <dgm:prSet presAssocID="{3E8F6821-A162-4CB6-A2E1-A2B8B38B9475}" presName="parTxOnly" presStyleLbl="node1" presStyleIdx="3" presStyleCnt="6">
        <dgm:presLayoutVars>
          <dgm:chMax val="0"/>
          <dgm:chPref val="0"/>
          <dgm:bulletEnabled val="1"/>
        </dgm:presLayoutVars>
      </dgm:prSet>
      <dgm:spPr/>
    </dgm:pt>
    <dgm:pt modelId="{585435EC-44B8-4EE1-9BFC-5BC73A941EB4}" type="pres">
      <dgm:prSet presAssocID="{9F73FD51-1B22-4E10-B0DA-4AC30744B204}" presName="parTxOnlySpace" presStyleCnt="0"/>
      <dgm:spPr/>
    </dgm:pt>
    <dgm:pt modelId="{1C7024A0-6253-4E79-949C-0C42013E1DFD}" type="pres">
      <dgm:prSet presAssocID="{BE0381D2-5CA0-467B-A880-9B4EDC67355D}" presName="parTxOnly" presStyleLbl="node1" presStyleIdx="4" presStyleCnt="6">
        <dgm:presLayoutVars>
          <dgm:chMax val="0"/>
          <dgm:chPref val="0"/>
          <dgm:bulletEnabled val="1"/>
        </dgm:presLayoutVars>
      </dgm:prSet>
      <dgm:spPr/>
    </dgm:pt>
    <dgm:pt modelId="{B7752A88-A265-4ADF-83E7-0CEF0CFD0556}" type="pres">
      <dgm:prSet presAssocID="{1697737B-58D8-4B8E-9854-D33AB3055F53}" presName="parTxOnlySpace" presStyleCnt="0"/>
      <dgm:spPr/>
    </dgm:pt>
    <dgm:pt modelId="{17AB0BE0-3DEA-44F6-92E2-B7A7D84F8B7D}" type="pres">
      <dgm:prSet presAssocID="{A1673B8E-79D7-4EBA-B4AF-F53A9A043152}" presName="parTxOnly" presStyleLbl="node1" presStyleIdx="5" presStyleCnt="6">
        <dgm:presLayoutVars>
          <dgm:chMax val="0"/>
          <dgm:chPref val="0"/>
          <dgm:bulletEnabled val="1"/>
        </dgm:presLayoutVars>
      </dgm:prSet>
      <dgm:spPr/>
    </dgm:pt>
  </dgm:ptLst>
  <dgm:cxnLst>
    <dgm:cxn modelId="{6F4A6B40-F924-47B9-8004-DD5C9C565B84}" type="presOf" srcId="{7D5EB243-787A-4753-9071-BA097C8977BD}" destId="{D4568801-DE03-4C9C-8219-39D7544BE166}" srcOrd="0" destOrd="0" presId="urn:microsoft.com/office/officeart/2005/8/layout/chevron1"/>
    <dgm:cxn modelId="{24542C4B-0F90-4973-A328-7FECAD8AD8DE}" srcId="{12B6BA2E-B1E9-40BF-8717-C604885A82DC}" destId="{A1673B8E-79D7-4EBA-B4AF-F53A9A043152}" srcOrd="5" destOrd="0" parTransId="{E659782B-B81A-4251-BDAF-E72442949B0A}" sibTransId="{8104480F-219D-4693-B136-EF250F9F74E7}"/>
    <dgm:cxn modelId="{E9048051-FB65-4B2F-9338-C870FE7105EC}" srcId="{12B6BA2E-B1E9-40BF-8717-C604885A82DC}" destId="{BE0381D2-5CA0-467B-A880-9B4EDC67355D}" srcOrd="4" destOrd="0" parTransId="{FBE7C975-0722-4FD3-9BC9-21C23E5987AF}" sibTransId="{1697737B-58D8-4B8E-9854-D33AB3055F53}"/>
    <dgm:cxn modelId="{23F58C6D-1360-400B-8414-F81580C064D2}" srcId="{12B6BA2E-B1E9-40BF-8717-C604885A82DC}" destId="{EAA2FB82-2EF0-4EDB-AABA-993A9720DE6D}" srcOrd="0" destOrd="0" parTransId="{0BE8DCA4-7F82-4AC8-8631-818B52D7DD50}" sibTransId="{83A5FEE3-2838-42F3-993B-61C16B70B225}"/>
    <dgm:cxn modelId="{1E67EE72-9F63-4481-A2AC-BB4B5858015D}" type="presOf" srcId="{BE0381D2-5CA0-467B-A880-9B4EDC67355D}" destId="{1C7024A0-6253-4E79-949C-0C42013E1DFD}" srcOrd="0" destOrd="0" presId="urn:microsoft.com/office/officeart/2005/8/layout/chevron1"/>
    <dgm:cxn modelId="{D441B793-04F8-4727-A93D-693A3D3BD7BD}" type="presOf" srcId="{3FC95632-9287-460F-9D2A-9B81D35B4FC6}" destId="{81EC12C1-05DB-4F6B-ACCA-A49158AE83F4}" srcOrd="0" destOrd="0" presId="urn:microsoft.com/office/officeart/2005/8/layout/chevron1"/>
    <dgm:cxn modelId="{BABEAB98-094D-4A51-A566-A5CB9208C7B5}" srcId="{12B6BA2E-B1E9-40BF-8717-C604885A82DC}" destId="{7D5EB243-787A-4753-9071-BA097C8977BD}" srcOrd="2" destOrd="0" parTransId="{5BD061EC-B23C-4461-A3C2-DF803CD756DC}" sibTransId="{9A2AFA21-7A84-4685-A970-748379260133}"/>
    <dgm:cxn modelId="{FECBF5B0-8B71-4765-A448-02B50064928A}" type="presOf" srcId="{EAA2FB82-2EF0-4EDB-AABA-993A9720DE6D}" destId="{991B9C59-740A-42CA-9BBE-C345BE0E2428}" srcOrd="0" destOrd="0" presId="urn:microsoft.com/office/officeart/2005/8/layout/chevron1"/>
    <dgm:cxn modelId="{172ED4CA-7E03-42DF-8EE1-ACAF0A6F7246}" type="presOf" srcId="{12B6BA2E-B1E9-40BF-8717-C604885A82DC}" destId="{EC5D781F-1019-4896-BD0F-622C31CF936D}" srcOrd="0" destOrd="0" presId="urn:microsoft.com/office/officeart/2005/8/layout/chevron1"/>
    <dgm:cxn modelId="{4D96BBD8-1038-4AA6-8945-CA7B6E1444A2}" srcId="{12B6BA2E-B1E9-40BF-8717-C604885A82DC}" destId="{3FC95632-9287-460F-9D2A-9B81D35B4FC6}" srcOrd="1" destOrd="0" parTransId="{A504E970-67EB-4D07-9168-1ABF96F0BB20}" sibTransId="{1A395C97-AD1A-46FB-8D8A-C2834348E8E3}"/>
    <dgm:cxn modelId="{146843FA-7770-4F79-9B9C-2D5A6E1F2432}" type="presOf" srcId="{3E8F6821-A162-4CB6-A2E1-A2B8B38B9475}" destId="{35E0F6F4-F149-439F-AC06-707FC1B0FBC6}" srcOrd="0" destOrd="0" presId="urn:microsoft.com/office/officeart/2005/8/layout/chevron1"/>
    <dgm:cxn modelId="{E779A8FB-9071-48C8-B920-79481C9A32D8}" type="presOf" srcId="{A1673B8E-79D7-4EBA-B4AF-F53A9A043152}" destId="{17AB0BE0-3DEA-44F6-92E2-B7A7D84F8B7D}" srcOrd="0" destOrd="0" presId="urn:microsoft.com/office/officeart/2005/8/layout/chevron1"/>
    <dgm:cxn modelId="{2763A8FF-B6AC-472F-A3B3-A991F72571FB}" srcId="{12B6BA2E-B1E9-40BF-8717-C604885A82DC}" destId="{3E8F6821-A162-4CB6-A2E1-A2B8B38B9475}" srcOrd="3" destOrd="0" parTransId="{D1FAAE18-87BD-4291-9A2D-4975809E2F2F}" sibTransId="{9F73FD51-1B22-4E10-B0DA-4AC30744B204}"/>
    <dgm:cxn modelId="{8F619263-3041-4CDB-86AE-6CE31BC20820}" type="presParOf" srcId="{EC5D781F-1019-4896-BD0F-622C31CF936D}" destId="{991B9C59-740A-42CA-9BBE-C345BE0E2428}" srcOrd="0" destOrd="0" presId="urn:microsoft.com/office/officeart/2005/8/layout/chevron1"/>
    <dgm:cxn modelId="{DEA29A5F-1ADB-4051-B9E0-E7EEE8BAA582}" type="presParOf" srcId="{EC5D781F-1019-4896-BD0F-622C31CF936D}" destId="{56F9A49C-96F7-45BF-AEAD-9100EA1248DD}" srcOrd="1" destOrd="0" presId="urn:microsoft.com/office/officeart/2005/8/layout/chevron1"/>
    <dgm:cxn modelId="{0B67F23A-6707-4E5A-AF5F-98C26E16A853}" type="presParOf" srcId="{EC5D781F-1019-4896-BD0F-622C31CF936D}" destId="{81EC12C1-05DB-4F6B-ACCA-A49158AE83F4}" srcOrd="2" destOrd="0" presId="urn:microsoft.com/office/officeart/2005/8/layout/chevron1"/>
    <dgm:cxn modelId="{FC6C6EA2-0FF0-4BD3-BA90-7A51392B9E45}" type="presParOf" srcId="{EC5D781F-1019-4896-BD0F-622C31CF936D}" destId="{7AE19E13-CF70-49F1-BE7A-0FFFD869EA7F}" srcOrd="3" destOrd="0" presId="urn:microsoft.com/office/officeart/2005/8/layout/chevron1"/>
    <dgm:cxn modelId="{AEB60DEE-99F4-4F14-B13C-7D28ACDA7470}" type="presParOf" srcId="{EC5D781F-1019-4896-BD0F-622C31CF936D}" destId="{D4568801-DE03-4C9C-8219-39D7544BE166}" srcOrd="4" destOrd="0" presId="urn:microsoft.com/office/officeart/2005/8/layout/chevron1"/>
    <dgm:cxn modelId="{F9E463AA-79A8-4CCE-9F43-D9B24FF05E1A}" type="presParOf" srcId="{EC5D781F-1019-4896-BD0F-622C31CF936D}" destId="{F219C28E-787A-4373-8A51-59AEA547E9D2}" srcOrd="5" destOrd="0" presId="urn:microsoft.com/office/officeart/2005/8/layout/chevron1"/>
    <dgm:cxn modelId="{DF639802-9448-4902-A2A7-8B74FD7B5F9B}" type="presParOf" srcId="{EC5D781F-1019-4896-BD0F-622C31CF936D}" destId="{35E0F6F4-F149-439F-AC06-707FC1B0FBC6}" srcOrd="6" destOrd="0" presId="urn:microsoft.com/office/officeart/2005/8/layout/chevron1"/>
    <dgm:cxn modelId="{D9F1B0CB-85DD-494E-9659-35364A37EFDF}" type="presParOf" srcId="{EC5D781F-1019-4896-BD0F-622C31CF936D}" destId="{585435EC-44B8-4EE1-9BFC-5BC73A941EB4}" srcOrd="7" destOrd="0" presId="urn:microsoft.com/office/officeart/2005/8/layout/chevron1"/>
    <dgm:cxn modelId="{A65D8FFD-3036-4AE6-B1FC-CE0773AB4EE9}" type="presParOf" srcId="{EC5D781F-1019-4896-BD0F-622C31CF936D}" destId="{1C7024A0-6253-4E79-949C-0C42013E1DFD}" srcOrd="8" destOrd="0" presId="urn:microsoft.com/office/officeart/2005/8/layout/chevron1"/>
    <dgm:cxn modelId="{1D55641C-3EB5-4A06-83D9-89D04841FC0A}" type="presParOf" srcId="{EC5D781F-1019-4896-BD0F-622C31CF936D}" destId="{B7752A88-A265-4ADF-83E7-0CEF0CFD0556}" srcOrd="9" destOrd="0" presId="urn:microsoft.com/office/officeart/2005/8/layout/chevron1"/>
    <dgm:cxn modelId="{2D48FA2E-E499-482E-998B-B6C564CC89F1}" type="presParOf" srcId="{EC5D781F-1019-4896-BD0F-622C31CF936D}" destId="{17AB0BE0-3DEA-44F6-92E2-B7A7D84F8B7D}" srcOrd="10"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1B9C59-740A-42CA-9BBE-C345BE0E2428}">
      <dsp:nvSpPr>
        <dsp:cNvPr id="0" name=""/>
        <dsp:cNvSpPr/>
      </dsp:nvSpPr>
      <dsp:spPr>
        <a:xfrm>
          <a:off x="5203" y="0"/>
          <a:ext cx="1935777" cy="648344"/>
        </a:xfrm>
        <a:prstGeom prst="chevron">
          <a:avLst/>
        </a:prstGeom>
        <a:solidFill>
          <a:schemeClr val="lt1">
            <a:hueOff val="0"/>
            <a:satOff val="0"/>
            <a:lumOff val="0"/>
            <a:alphaOff val="0"/>
          </a:schemeClr>
        </a:solidFill>
        <a:ln w="25400" cap="flat" cmpd="sng" algn="ctr">
          <a:solidFill>
            <a:schemeClr val="accent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020" tIns="52007" rIns="52007" bIns="52007" numCol="1" spcCol="1270" anchor="ctr" anchorCtr="0">
          <a:noAutofit/>
        </a:bodyPr>
        <a:lstStyle/>
        <a:p>
          <a:pPr marL="0" lvl="0" indent="0" algn="ctr" defTabSz="1733550">
            <a:lnSpc>
              <a:spcPct val="90000"/>
            </a:lnSpc>
            <a:spcBef>
              <a:spcPct val="0"/>
            </a:spcBef>
            <a:spcAft>
              <a:spcPct val="35000"/>
            </a:spcAft>
            <a:buNone/>
          </a:pPr>
          <a:endParaRPr lang="en-GB" sz="3900" kern="1200" noProof="0"/>
        </a:p>
      </dsp:txBody>
      <dsp:txXfrm>
        <a:off x="329375" y="0"/>
        <a:ext cx="1287433" cy="648344"/>
      </dsp:txXfrm>
    </dsp:sp>
    <dsp:sp modelId="{81EC12C1-05DB-4F6B-ACCA-A49158AE83F4}">
      <dsp:nvSpPr>
        <dsp:cNvPr id="0" name=""/>
        <dsp:cNvSpPr/>
      </dsp:nvSpPr>
      <dsp:spPr>
        <a:xfrm>
          <a:off x="1747403" y="0"/>
          <a:ext cx="1935777" cy="648344"/>
        </a:xfrm>
        <a:prstGeom prst="chevron">
          <a:avLst/>
        </a:prstGeom>
        <a:solidFill>
          <a:schemeClr val="lt1">
            <a:hueOff val="0"/>
            <a:satOff val="0"/>
            <a:lumOff val="0"/>
            <a:alphaOff val="0"/>
          </a:schemeClr>
        </a:solidFill>
        <a:ln w="25400" cap="flat" cmpd="sng" algn="ctr">
          <a:solidFill>
            <a:schemeClr val="accent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020" tIns="52007" rIns="52007" bIns="52007" numCol="1" spcCol="1270" anchor="ctr" anchorCtr="0">
          <a:noAutofit/>
        </a:bodyPr>
        <a:lstStyle/>
        <a:p>
          <a:pPr marL="0" lvl="0" indent="0" algn="ctr" defTabSz="1733550">
            <a:lnSpc>
              <a:spcPct val="90000"/>
            </a:lnSpc>
            <a:spcBef>
              <a:spcPct val="0"/>
            </a:spcBef>
            <a:spcAft>
              <a:spcPct val="35000"/>
            </a:spcAft>
            <a:buNone/>
          </a:pPr>
          <a:endParaRPr lang="en-GB" sz="3900" kern="1200" noProof="0"/>
        </a:p>
      </dsp:txBody>
      <dsp:txXfrm>
        <a:off x="2071575" y="0"/>
        <a:ext cx="1287433" cy="648344"/>
      </dsp:txXfrm>
    </dsp:sp>
    <dsp:sp modelId="{D4568801-DE03-4C9C-8219-39D7544BE166}">
      <dsp:nvSpPr>
        <dsp:cNvPr id="0" name=""/>
        <dsp:cNvSpPr/>
      </dsp:nvSpPr>
      <dsp:spPr>
        <a:xfrm>
          <a:off x="3489603" y="0"/>
          <a:ext cx="1935777" cy="648344"/>
        </a:xfrm>
        <a:prstGeom prst="chevron">
          <a:avLst/>
        </a:prstGeom>
        <a:solidFill>
          <a:schemeClr val="lt1">
            <a:hueOff val="0"/>
            <a:satOff val="0"/>
            <a:lumOff val="0"/>
            <a:alphaOff val="0"/>
          </a:schemeClr>
        </a:solidFill>
        <a:ln w="25400" cap="flat" cmpd="sng" algn="ctr">
          <a:solidFill>
            <a:schemeClr val="accent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020" tIns="52007" rIns="52007" bIns="52007" numCol="1" spcCol="1270" anchor="ctr" anchorCtr="0">
          <a:noAutofit/>
        </a:bodyPr>
        <a:lstStyle/>
        <a:p>
          <a:pPr marL="0" lvl="0" indent="0" algn="ctr" defTabSz="1733550">
            <a:lnSpc>
              <a:spcPct val="90000"/>
            </a:lnSpc>
            <a:spcBef>
              <a:spcPct val="0"/>
            </a:spcBef>
            <a:spcAft>
              <a:spcPct val="35000"/>
            </a:spcAft>
            <a:buNone/>
          </a:pPr>
          <a:endParaRPr lang="en-GB" sz="3900" kern="1200" noProof="0"/>
        </a:p>
      </dsp:txBody>
      <dsp:txXfrm>
        <a:off x="3813775" y="0"/>
        <a:ext cx="1287433" cy="648344"/>
      </dsp:txXfrm>
    </dsp:sp>
    <dsp:sp modelId="{35E0F6F4-F149-439F-AC06-707FC1B0FBC6}">
      <dsp:nvSpPr>
        <dsp:cNvPr id="0" name=""/>
        <dsp:cNvSpPr/>
      </dsp:nvSpPr>
      <dsp:spPr>
        <a:xfrm>
          <a:off x="5231803" y="0"/>
          <a:ext cx="1935777" cy="648344"/>
        </a:xfrm>
        <a:prstGeom prst="chevron">
          <a:avLst/>
        </a:prstGeom>
        <a:solidFill>
          <a:schemeClr val="lt1">
            <a:hueOff val="0"/>
            <a:satOff val="0"/>
            <a:lumOff val="0"/>
            <a:alphaOff val="0"/>
          </a:schemeClr>
        </a:solidFill>
        <a:ln w="25400" cap="flat" cmpd="sng" algn="ctr">
          <a:solidFill>
            <a:schemeClr val="accent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020" tIns="52007" rIns="52007" bIns="52007" numCol="1" spcCol="1270" anchor="ctr" anchorCtr="0">
          <a:noAutofit/>
        </a:bodyPr>
        <a:lstStyle/>
        <a:p>
          <a:pPr marL="0" lvl="0" indent="0" algn="ctr" defTabSz="1733550">
            <a:lnSpc>
              <a:spcPct val="90000"/>
            </a:lnSpc>
            <a:spcBef>
              <a:spcPct val="0"/>
            </a:spcBef>
            <a:spcAft>
              <a:spcPct val="35000"/>
            </a:spcAft>
            <a:buNone/>
          </a:pPr>
          <a:endParaRPr lang="en-GB" sz="3900" kern="1200" noProof="0"/>
        </a:p>
      </dsp:txBody>
      <dsp:txXfrm>
        <a:off x="5555975" y="0"/>
        <a:ext cx="1287433" cy="648344"/>
      </dsp:txXfrm>
    </dsp:sp>
    <dsp:sp modelId="{1C7024A0-6253-4E79-949C-0C42013E1DFD}">
      <dsp:nvSpPr>
        <dsp:cNvPr id="0" name=""/>
        <dsp:cNvSpPr/>
      </dsp:nvSpPr>
      <dsp:spPr>
        <a:xfrm>
          <a:off x="6974002" y="0"/>
          <a:ext cx="1935777" cy="648344"/>
        </a:xfrm>
        <a:prstGeom prst="chevron">
          <a:avLst/>
        </a:prstGeom>
        <a:solidFill>
          <a:schemeClr val="lt1">
            <a:hueOff val="0"/>
            <a:satOff val="0"/>
            <a:lumOff val="0"/>
            <a:alphaOff val="0"/>
          </a:schemeClr>
        </a:solidFill>
        <a:ln w="25400" cap="flat" cmpd="sng" algn="ctr">
          <a:solidFill>
            <a:schemeClr val="accent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020" tIns="52007" rIns="52007" bIns="52007" numCol="1" spcCol="1270" anchor="ctr" anchorCtr="0">
          <a:noAutofit/>
        </a:bodyPr>
        <a:lstStyle/>
        <a:p>
          <a:pPr marL="0" lvl="0" indent="0" algn="ctr" defTabSz="1733550">
            <a:lnSpc>
              <a:spcPct val="90000"/>
            </a:lnSpc>
            <a:spcBef>
              <a:spcPct val="0"/>
            </a:spcBef>
            <a:spcAft>
              <a:spcPct val="35000"/>
            </a:spcAft>
            <a:buNone/>
          </a:pPr>
          <a:endParaRPr lang="en-GB" sz="3900" kern="1200" noProof="0"/>
        </a:p>
      </dsp:txBody>
      <dsp:txXfrm>
        <a:off x="7298174" y="0"/>
        <a:ext cx="1287433" cy="648344"/>
      </dsp:txXfrm>
    </dsp:sp>
    <dsp:sp modelId="{17AB0BE0-3DEA-44F6-92E2-B7A7D84F8B7D}">
      <dsp:nvSpPr>
        <dsp:cNvPr id="0" name=""/>
        <dsp:cNvSpPr/>
      </dsp:nvSpPr>
      <dsp:spPr>
        <a:xfrm>
          <a:off x="8716202" y="0"/>
          <a:ext cx="1935777" cy="648344"/>
        </a:xfrm>
        <a:prstGeom prst="chevron">
          <a:avLst/>
        </a:prstGeom>
        <a:solidFill>
          <a:schemeClr val="lt1">
            <a:hueOff val="0"/>
            <a:satOff val="0"/>
            <a:lumOff val="0"/>
            <a:alphaOff val="0"/>
          </a:schemeClr>
        </a:solidFill>
        <a:ln w="25400" cap="flat" cmpd="sng" algn="ctr">
          <a:solidFill>
            <a:schemeClr val="accent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020" tIns="52007" rIns="52007" bIns="52007" numCol="1" spcCol="1270" anchor="ctr" anchorCtr="0">
          <a:noAutofit/>
        </a:bodyPr>
        <a:lstStyle/>
        <a:p>
          <a:pPr marL="0" lvl="0" indent="0" algn="ctr" defTabSz="1733550">
            <a:lnSpc>
              <a:spcPct val="90000"/>
            </a:lnSpc>
            <a:spcBef>
              <a:spcPct val="0"/>
            </a:spcBef>
            <a:spcAft>
              <a:spcPct val="35000"/>
            </a:spcAft>
            <a:buNone/>
          </a:pPr>
          <a:endParaRPr lang="en-GB" sz="3900" kern="1200" noProof="0"/>
        </a:p>
      </dsp:txBody>
      <dsp:txXfrm>
        <a:off x="9040374" y="0"/>
        <a:ext cx="1287433" cy="648344"/>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3" Type="http://schemas.openxmlformats.org/officeDocument/2006/relationships/tags" Target="../tags/tag16.xml"/><Relationship Id="rId7" Type="http://schemas.openxmlformats.org/officeDocument/2006/relationships/tags" Target="../tags/tag20.xml"/><Relationship Id="rId2" Type="http://schemas.openxmlformats.org/officeDocument/2006/relationships/tags" Target="../tags/tag15.xml"/><Relationship Id="rId1" Type="http://schemas.openxmlformats.org/officeDocument/2006/relationships/theme" Target="../theme/theme2.xml"/><Relationship Id="rId6" Type="http://schemas.openxmlformats.org/officeDocument/2006/relationships/tags" Target="../tags/tag19.xml"/><Relationship Id="rId5" Type="http://schemas.openxmlformats.org/officeDocument/2006/relationships/tags" Target="../tags/tag18.xml"/><Relationship Id="rId4" Type="http://schemas.openxmlformats.org/officeDocument/2006/relationships/tags" Target="../tags/tag1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jdelijke aanduiding voor koptekst 1"/>
          <p:cNvSpPr>
            <a:spLocks noGrp="1"/>
          </p:cNvSpPr>
          <p:nvPr>
            <p:ph type="hdr" sz="quarter"/>
            <p:custDataLst>
              <p:tags r:id="rId2"/>
            </p:custDataLst>
          </p:nvPr>
        </p:nvSpPr>
        <p:spPr>
          <a:xfrm>
            <a:off x="1" y="0"/>
            <a:ext cx="3076364" cy="511731"/>
          </a:xfrm>
          <a:prstGeom prst="rect">
            <a:avLst/>
          </a:prstGeom>
        </p:spPr>
        <p:txBody>
          <a:bodyPr vert="horz" lIns="94633" tIns="47317" rIns="94633" bIns="47317" rtlCol="0"/>
          <a:lstStyle>
            <a:lvl1pPr algn="l">
              <a:defRPr sz="1300"/>
            </a:lvl1pPr>
          </a:lstStyle>
          <a:p>
            <a:pPr>
              <a:defRPr/>
            </a:pPr>
            <a:endParaRPr lang="nl-NL"/>
          </a:p>
        </p:txBody>
      </p:sp>
      <p:sp>
        <p:nvSpPr>
          <p:cNvPr id="3" name="Tijdelijke aanduiding voor datum 2"/>
          <p:cNvSpPr>
            <a:spLocks noGrp="1"/>
          </p:cNvSpPr>
          <p:nvPr>
            <p:ph type="dt" idx="1"/>
            <p:custDataLst>
              <p:tags r:id="rId3"/>
            </p:custDataLst>
          </p:nvPr>
        </p:nvSpPr>
        <p:spPr>
          <a:xfrm>
            <a:off x="4021296" y="0"/>
            <a:ext cx="3076364" cy="511731"/>
          </a:xfrm>
          <a:prstGeom prst="rect">
            <a:avLst/>
          </a:prstGeom>
        </p:spPr>
        <p:txBody>
          <a:bodyPr vert="horz" lIns="94633" tIns="47317" rIns="94633" bIns="47317" rtlCol="0"/>
          <a:lstStyle>
            <a:lvl1pPr algn="r">
              <a:defRPr sz="1300"/>
            </a:lvl1pPr>
          </a:lstStyle>
          <a:p>
            <a:pPr>
              <a:defRPr/>
            </a:pPr>
            <a:fld id="{D972CD1D-7587-4564-AB82-B45EAB43081C}" type="datetimeFigureOut">
              <a:rPr lang="nl-NL"/>
              <a:pPr>
                <a:defRPr/>
              </a:pPr>
              <a:t>23-10-2024</a:t>
            </a:fld>
            <a:endParaRPr lang="nl-NL"/>
          </a:p>
        </p:txBody>
      </p:sp>
      <p:sp>
        <p:nvSpPr>
          <p:cNvPr id="4" name="Tijdelijke aanduiding voor dia-afbeelding 3"/>
          <p:cNvSpPr>
            <a:spLocks noGrp="1" noRot="1" noChangeAspect="1"/>
          </p:cNvSpPr>
          <p:nvPr>
            <p:ph type="sldImg" idx="2"/>
            <p:custDataLst>
              <p:tags r:id="rId4"/>
            </p:custDataLst>
          </p:nvPr>
        </p:nvSpPr>
        <p:spPr>
          <a:xfrm>
            <a:off x="139700" y="768350"/>
            <a:ext cx="6819900" cy="3835400"/>
          </a:xfrm>
          <a:prstGeom prst="rect">
            <a:avLst/>
          </a:prstGeom>
          <a:noFill/>
          <a:ln w="12700">
            <a:solidFill>
              <a:prstClr val="black"/>
            </a:solidFill>
          </a:ln>
        </p:spPr>
      </p:sp>
      <p:sp>
        <p:nvSpPr>
          <p:cNvPr id="5" name="Tijdelijke aanduiding voor notities 4"/>
          <p:cNvSpPr>
            <a:spLocks noGrp="1"/>
          </p:cNvSpPr>
          <p:nvPr>
            <p:ph type="body" sz="quarter" idx="3"/>
            <p:custDataLst>
              <p:tags r:id="rId5"/>
            </p:custDataLst>
          </p:nvPr>
        </p:nvSpPr>
        <p:spPr>
          <a:xfrm>
            <a:off x="709931" y="4861442"/>
            <a:ext cx="5679440" cy="4605576"/>
          </a:xfrm>
          <a:prstGeom prst="rect">
            <a:avLst/>
          </a:prstGeom>
        </p:spPr>
        <p:txBody>
          <a:bodyPr vert="horz" lIns="94633" tIns="47317" rIns="94633" bIns="47317" rtlCol="0"/>
          <a:lstStyle/>
          <a:p>
            <a:pPr lvl="0"/>
            <a:r>
              <a:rPr lang="nl-NL" noProof="0"/>
              <a:t>Klik om de modelstijlen te bewerken</a:t>
            </a:r>
          </a:p>
          <a:p>
            <a:pPr lvl="1"/>
            <a:r>
              <a:rPr lang="nl-NL" noProof="0"/>
              <a:t>Tweede niveau</a:t>
            </a:r>
          </a:p>
          <a:p>
            <a:pPr lvl="2"/>
            <a:r>
              <a:rPr lang="nl-NL" noProof="0"/>
              <a:t>Derde niveau</a:t>
            </a:r>
          </a:p>
          <a:p>
            <a:pPr lvl="3"/>
            <a:r>
              <a:rPr lang="nl-NL" noProof="0"/>
              <a:t>Vierde niveau</a:t>
            </a:r>
          </a:p>
          <a:p>
            <a:pPr lvl="4"/>
            <a:r>
              <a:rPr lang="nl-NL" noProof="0"/>
              <a:t>Vijfde niveau</a:t>
            </a:r>
          </a:p>
        </p:txBody>
      </p:sp>
      <p:sp>
        <p:nvSpPr>
          <p:cNvPr id="6" name="Tijdelijke aanduiding voor voettekst 5"/>
          <p:cNvSpPr>
            <a:spLocks noGrp="1"/>
          </p:cNvSpPr>
          <p:nvPr>
            <p:ph type="ftr" sz="quarter" idx="4"/>
            <p:custDataLst>
              <p:tags r:id="rId6"/>
            </p:custDataLst>
          </p:nvPr>
        </p:nvSpPr>
        <p:spPr>
          <a:xfrm>
            <a:off x="1" y="9721107"/>
            <a:ext cx="3076364" cy="511731"/>
          </a:xfrm>
          <a:prstGeom prst="rect">
            <a:avLst/>
          </a:prstGeom>
        </p:spPr>
        <p:txBody>
          <a:bodyPr vert="horz" lIns="94633" tIns="47317" rIns="94633" bIns="47317" rtlCol="0" anchor="b"/>
          <a:lstStyle>
            <a:lvl1pPr algn="l">
              <a:defRPr sz="1300"/>
            </a:lvl1pPr>
          </a:lstStyle>
          <a:p>
            <a:pPr>
              <a:defRPr/>
            </a:pPr>
            <a:endParaRPr lang="nl-NL"/>
          </a:p>
        </p:txBody>
      </p:sp>
      <p:sp>
        <p:nvSpPr>
          <p:cNvPr id="7" name="Tijdelijke aanduiding voor dianummer 6"/>
          <p:cNvSpPr>
            <a:spLocks noGrp="1"/>
          </p:cNvSpPr>
          <p:nvPr>
            <p:ph type="sldNum" sz="quarter" idx="5"/>
            <p:custDataLst>
              <p:tags r:id="rId7"/>
            </p:custDataLst>
          </p:nvPr>
        </p:nvSpPr>
        <p:spPr>
          <a:xfrm>
            <a:off x="4021296" y="9721107"/>
            <a:ext cx="3076364" cy="511731"/>
          </a:xfrm>
          <a:prstGeom prst="rect">
            <a:avLst/>
          </a:prstGeom>
        </p:spPr>
        <p:txBody>
          <a:bodyPr vert="horz" lIns="94633" tIns="47317" rIns="94633" bIns="47317" rtlCol="0" anchor="b"/>
          <a:lstStyle>
            <a:lvl1pPr algn="r">
              <a:defRPr sz="1300"/>
            </a:lvl1pPr>
          </a:lstStyle>
          <a:p>
            <a:pPr>
              <a:defRPr/>
            </a:pPr>
            <a:fld id="{E4BC2DFB-240E-4C70-969E-A6ABAF2C7422}" type="slidenum">
              <a:rPr lang="nl-NL"/>
              <a:pPr>
                <a:defRPr/>
              </a:pPr>
              <a:t>‹#›</a:t>
            </a:fld>
            <a:endParaRPr lang="nl-NL"/>
          </a:p>
        </p:txBody>
      </p:sp>
    </p:spTree>
    <p:extLst>
      <p:ext uri="{BB962C8B-B14F-4D97-AF65-F5344CB8AC3E}">
        <p14:creationId xmlns:p14="http://schemas.microsoft.com/office/powerpoint/2010/main" val="113056933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2" kern="1200">
        <a:solidFill>
          <a:schemeClr val="tx1"/>
        </a:solidFill>
        <a:latin typeface="+mn-lt"/>
        <a:ea typeface="+mn-ea"/>
        <a:cs typeface="+mn-cs"/>
      </a:defRPr>
    </a:lvl1pPr>
    <a:lvl2pPr marL="458023" algn="l" rtl="0" eaLnBrk="0" fontAlgn="base" hangingPunct="0">
      <a:spcBef>
        <a:spcPct val="30000"/>
      </a:spcBef>
      <a:spcAft>
        <a:spcPct val="0"/>
      </a:spcAft>
      <a:defRPr sz="1202" kern="1200">
        <a:solidFill>
          <a:schemeClr val="tx1"/>
        </a:solidFill>
        <a:latin typeface="+mn-lt"/>
        <a:ea typeface="+mn-ea"/>
        <a:cs typeface="+mn-cs"/>
      </a:defRPr>
    </a:lvl2pPr>
    <a:lvl3pPr marL="916046" algn="l" rtl="0" eaLnBrk="0" fontAlgn="base" hangingPunct="0">
      <a:spcBef>
        <a:spcPct val="30000"/>
      </a:spcBef>
      <a:spcAft>
        <a:spcPct val="0"/>
      </a:spcAft>
      <a:defRPr sz="1202" kern="1200">
        <a:solidFill>
          <a:schemeClr val="tx1"/>
        </a:solidFill>
        <a:latin typeface="+mn-lt"/>
        <a:ea typeface="+mn-ea"/>
        <a:cs typeface="+mn-cs"/>
      </a:defRPr>
    </a:lvl3pPr>
    <a:lvl4pPr marL="1374069" algn="l" rtl="0" eaLnBrk="0" fontAlgn="base" hangingPunct="0">
      <a:spcBef>
        <a:spcPct val="30000"/>
      </a:spcBef>
      <a:spcAft>
        <a:spcPct val="0"/>
      </a:spcAft>
      <a:defRPr sz="1202" kern="1200">
        <a:solidFill>
          <a:schemeClr val="tx1"/>
        </a:solidFill>
        <a:latin typeface="+mn-lt"/>
        <a:ea typeface="+mn-ea"/>
        <a:cs typeface="+mn-cs"/>
      </a:defRPr>
    </a:lvl4pPr>
    <a:lvl5pPr marL="1832092" algn="l" rtl="0" eaLnBrk="0" fontAlgn="base" hangingPunct="0">
      <a:spcBef>
        <a:spcPct val="30000"/>
      </a:spcBef>
      <a:spcAft>
        <a:spcPct val="0"/>
      </a:spcAft>
      <a:defRPr sz="1202" kern="1200">
        <a:solidFill>
          <a:schemeClr val="tx1"/>
        </a:solidFill>
        <a:latin typeface="+mn-lt"/>
        <a:ea typeface="+mn-ea"/>
        <a:cs typeface="+mn-cs"/>
      </a:defRPr>
    </a:lvl5pPr>
    <a:lvl6pPr marL="2290115" algn="l" defTabSz="916046" rtl="0" eaLnBrk="1" latinLnBrk="0" hangingPunct="1">
      <a:defRPr sz="1202" kern="1200">
        <a:solidFill>
          <a:schemeClr val="tx1"/>
        </a:solidFill>
        <a:latin typeface="+mn-lt"/>
        <a:ea typeface="+mn-ea"/>
        <a:cs typeface="+mn-cs"/>
      </a:defRPr>
    </a:lvl6pPr>
    <a:lvl7pPr marL="2748138" algn="l" defTabSz="916046" rtl="0" eaLnBrk="1" latinLnBrk="0" hangingPunct="1">
      <a:defRPr sz="1202" kern="1200">
        <a:solidFill>
          <a:schemeClr val="tx1"/>
        </a:solidFill>
        <a:latin typeface="+mn-lt"/>
        <a:ea typeface="+mn-ea"/>
        <a:cs typeface="+mn-cs"/>
      </a:defRPr>
    </a:lvl7pPr>
    <a:lvl8pPr marL="3206161" algn="l" defTabSz="916046" rtl="0" eaLnBrk="1" latinLnBrk="0" hangingPunct="1">
      <a:defRPr sz="1202" kern="1200">
        <a:solidFill>
          <a:schemeClr val="tx1"/>
        </a:solidFill>
        <a:latin typeface="+mn-lt"/>
        <a:ea typeface="+mn-ea"/>
        <a:cs typeface="+mn-cs"/>
      </a:defRPr>
    </a:lvl8pPr>
    <a:lvl9pPr marL="3664184" algn="l" defTabSz="916046" rtl="0" eaLnBrk="1" latinLnBrk="0" hangingPunct="1">
      <a:defRPr sz="1202"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9343004-4FA7-4497-A0A6-B92C04851CF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54778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a:defRPr/>
            </a:pPr>
            <a:fld id="{6385E6EB-3EFD-46AB-9A40-8B9784B9E03B}" type="slidenum">
              <a:rPr lang="nl-NL" smtClean="0"/>
              <a:pPr>
                <a:defRPr/>
              </a:pPr>
              <a:t>2</a:t>
            </a:fld>
            <a:endParaRPr lang="nl-NL"/>
          </a:p>
        </p:txBody>
      </p:sp>
    </p:spTree>
    <p:extLst>
      <p:ext uri="{BB962C8B-B14F-4D97-AF65-F5344CB8AC3E}">
        <p14:creationId xmlns:p14="http://schemas.microsoft.com/office/powerpoint/2010/main" val="2638706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pPr>
              <a:defRPr/>
            </a:pPr>
            <a:fld id="{E4BC2DFB-240E-4C70-969E-A6ABAF2C7422}" type="slidenum">
              <a:rPr lang="nl-NL" smtClean="0"/>
              <a:pPr>
                <a:defRPr/>
              </a:pPr>
              <a:t>3</a:t>
            </a:fld>
            <a:endParaRPr lang="nl-NL"/>
          </a:p>
        </p:txBody>
      </p:sp>
    </p:spTree>
    <p:extLst>
      <p:ext uri="{BB962C8B-B14F-4D97-AF65-F5344CB8AC3E}">
        <p14:creationId xmlns:p14="http://schemas.microsoft.com/office/powerpoint/2010/main" val="393981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a:defRPr/>
            </a:pPr>
            <a:fld id="{E4BC2DFB-240E-4C70-969E-A6ABAF2C7422}" type="slidenum">
              <a:rPr lang="nl-NL" smtClean="0"/>
              <a:pPr>
                <a:defRPr/>
              </a:pPr>
              <a:t>4</a:t>
            </a:fld>
            <a:endParaRPr lang="nl-NL"/>
          </a:p>
        </p:txBody>
      </p:sp>
    </p:spTree>
    <p:extLst>
      <p:ext uri="{BB962C8B-B14F-4D97-AF65-F5344CB8AC3E}">
        <p14:creationId xmlns:p14="http://schemas.microsoft.com/office/powerpoint/2010/main" val="3587049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US" b="1" cap="none" dirty="0"/>
              <a:t>Description of problem</a:t>
            </a:r>
          </a:p>
          <a:p>
            <a:r>
              <a:rPr lang="en-US" b="0" cap="none" dirty="0"/>
              <a:t>Describe the problem. Why is the problem a problem?</a:t>
            </a:r>
          </a:p>
          <a:p>
            <a:r>
              <a:rPr lang="en-US" b="0" cap="none" dirty="0"/>
              <a:t>Use techniques such as 5W2H; IS-IS NOT.</a:t>
            </a:r>
          </a:p>
          <a:p>
            <a:r>
              <a:rPr lang="en-US" b="0" cap="none" dirty="0"/>
              <a:t>If necessary, add a photo of the product if the problem can be made visible.</a:t>
            </a:r>
          </a:p>
          <a:p>
            <a:endParaRPr lang="en-US" b="0" cap="none" dirty="0"/>
          </a:p>
          <a:p>
            <a:r>
              <a:rPr lang="en-US" b="0" cap="none" dirty="0"/>
              <a:t>Note: the problem description does not contain any solutions.</a:t>
            </a:r>
          </a:p>
          <a:p>
            <a:endParaRPr lang="en-US" b="0" cap="none" dirty="0"/>
          </a:p>
          <a:p>
            <a:r>
              <a:rPr lang="en-US" b="1" cap="none" dirty="0"/>
              <a:t>Objective</a:t>
            </a:r>
          </a:p>
          <a:p>
            <a:r>
              <a:rPr lang="en-US" b="0" cap="none" dirty="0"/>
              <a:t>Describe as concretely as possible what you want to achieve.</a:t>
            </a:r>
          </a:p>
          <a:p>
            <a:r>
              <a:rPr lang="en-US" b="0" cap="none" dirty="0"/>
              <a:t>Together, the problem description and objective must be formulated SMART.</a:t>
            </a:r>
            <a:endParaRPr lang="en-US" b="0" dirty="0"/>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BC2DFB-240E-4C70-969E-A6ABAF2C7422}" type="slidenum">
              <a:rPr kumimoji="0" lang="nl-N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nl-N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486792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Sans-Serif" panose="020B0604020202020204" pitchFamily="34" charset="0"/>
              <a:buChar char="•"/>
              <a:defRPr/>
            </a:pPr>
            <a:r>
              <a:rPr lang="en-US" b="1" dirty="0"/>
              <a:t>KPIs / Performance measures: </a:t>
            </a:r>
            <a:r>
              <a:rPr lang="en-US" b="0" dirty="0"/>
              <a:t>Indicate the most important KPIs / performance measures? How do we measure this? </a:t>
            </a:r>
          </a:p>
          <a:p>
            <a:pPr marL="171450" indent="-171450">
              <a:buFont typeface="Arial,Sans-Serif" panose="020B0604020202020204" pitchFamily="34" charset="0"/>
              <a:buChar char="•"/>
              <a:defRPr/>
            </a:pPr>
            <a:r>
              <a:rPr lang="en-US" b="1" dirty="0"/>
              <a:t>In Scope: </a:t>
            </a:r>
            <a:r>
              <a:rPr lang="en-US" b="0" dirty="0"/>
              <a:t>What is the demarcation of the project? What will the team focus on? (department, product, customer, machine, size?)</a:t>
            </a:r>
          </a:p>
          <a:p>
            <a:pPr marL="171450" indent="-171450">
              <a:buFont typeface="Arial,Sans-Serif" panose="020B0604020202020204" pitchFamily="34" charset="0"/>
              <a:buChar char="•"/>
              <a:defRPr/>
            </a:pPr>
            <a:r>
              <a:rPr lang="en-US" b="1" dirty="0"/>
              <a:t>Out of Scope: </a:t>
            </a:r>
            <a:r>
              <a:rPr lang="en-US" b="0" dirty="0"/>
              <a:t>What is the team not going to focus on? (department, product, customer, machine, size?</a:t>
            </a:r>
          </a:p>
          <a:p>
            <a:pPr marL="171450" indent="-171450">
              <a:buFont typeface="Arial,Sans-Serif" panose="020B0604020202020204" pitchFamily="34" charset="0"/>
              <a:buChar char="•"/>
              <a:defRPr/>
            </a:pPr>
            <a:r>
              <a:rPr lang="en-US" b="1" dirty="0"/>
              <a:t>Deliverables: </a:t>
            </a:r>
            <a:r>
              <a:rPr lang="en-US" b="0" dirty="0"/>
              <a:t>What are the tangible results: Which things (documents, process, …) will be delivered at the end of the project?</a:t>
            </a:r>
          </a:p>
          <a:p>
            <a:pPr marL="171450" indent="-171450">
              <a:buFont typeface="Arial,Sans-Serif" panose="020B0604020202020204" pitchFamily="34" charset="0"/>
              <a:buChar char="•"/>
              <a:defRPr/>
            </a:pPr>
            <a:r>
              <a:rPr lang="en-US" b="1" dirty="0"/>
              <a:t>Hard benefits: </a:t>
            </a:r>
            <a:r>
              <a:rPr lang="en-US" b="0" dirty="0"/>
              <a:t>Provide the calculation that gives an estimate of the intended hard savings, on an annual basis (xxx k€ / year).</a:t>
            </a:r>
          </a:p>
          <a:p>
            <a:pPr marL="171450" indent="-171450">
              <a:buFont typeface="Arial,Sans-Serif" panose="020B0604020202020204" pitchFamily="34" charset="0"/>
              <a:buChar char="•"/>
              <a:defRPr/>
            </a:pPr>
            <a:r>
              <a:rPr lang="en-US" b="1" dirty="0"/>
              <a:t>Soft benefits:</a:t>
            </a:r>
            <a:r>
              <a:rPr lang="en-US" b="0" dirty="0"/>
              <a:t> Describe additional benefits that cannot be expressed in money, such as satisfied customers and reduced work pressure. </a:t>
            </a:r>
          </a:p>
          <a:p>
            <a:pPr marL="171450" indent="-171450">
              <a:buFont typeface="Arial,Sans-Serif" panose="020B0604020202020204" pitchFamily="34" charset="0"/>
              <a:buChar char="•"/>
              <a:defRPr/>
            </a:pPr>
            <a:r>
              <a:rPr lang="en-US" b="1" dirty="0"/>
              <a:t>Risk &amp; control:</a:t>
            </a:r>
            <a:r>
              <a:rPr lang="en-US" b="0" dirty="0"/>
              <a:t> What are the main risks of this project? How will you manage the risks?</a:t>
            </a:r>
            <a:endParaRPr lang="nl-NL" b="0" i="0" dirty="0"/>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BC2DFB-240E-4C70-969E-A6ABAF2C7422}" type="slidenum">
              <a:rPr kumimoji="0" lang="nl-N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nl-N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225086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Within the Measure phase, the risk or customer requirement is made tangible and specific. The specific measures are called critical characteristics or Critical to Quality (CTQ). CTQs describe what is important to the quality of the process or service to ensure that the r</a:t>
            </a:r>
            <a:r>
              <a:rPr lang="en-US" sz="12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equirements are important to the customer. Each DMADV project focuses on one or a limited number of CTQs that reflect the risk or requirement. </a:t>
            </a: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US" b="0" i="0" noProof="0" dirty="0"/>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US" b="0" i="0" noProof="0" dirty="0"/>
              <a:t>If appropriate, apply Quality Function Deployment (QFD).</a:t>
            </a: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US" b="0" i="0" noProof="0" dirty="0"/>
          </a:p>
        </p:txBody>
      </p:sp>
      <p:sp>
        <p:nvSpPr>
          <p:cNvPr id="4" name="Tijdelijke aanduiding voor dianummer 3"/>
          <p:cNvSpPr>
            <a:spLocks noGrp="1"/>
          </p:cNvSpPr>
          <p:nvPr>
            <p:ph type="sldNum" sz="quarter" idx="5"/>
          </p:nvPr>
        </p:nvSpPr>
        <p:spPr/>
        <p:txBody>
          <a:bodyPr/>
          <a:lstStyle/>
          <a:p>
            <a:pPr marL="0" marR="0" lvl="0" indent="0" algn="r" defTabSz="916046" rtl="0" eaLnBrk="1" fontAlgn="auto" latinLnBrk="0" hangingPunct="1">
              <a:lnSpc>
                <a:spcPct val="100000"/>
              </a:lnSpc>
              <a:spcBef>
                <a:spcPts val="0"/>
              </a:spcBef>
              <a:spcAft>
                <a:spcPts val="0"/>
              </a:spcAft>
              <a:buClrTx/>
              <a:buSzTx/>
              <a:buFontTx/>
              <a:buNone/>
              <a:tabLst/>
              <a:defRPr/>
            </a:pPr>
            <a:fld id="{E4BC2DFB-240E-4C70-969E-A6ABAF2C7422}" type="slidenum">
              <a:rPr kumimoji="0" lang="nl-NL" sz="1300" b="0" i="0" u="none" strike="noStrike" kern="1200" cap="none" spc="0" normalizeH="0" baseline="0" noProof="0" smtClean="0">
                <a:ln>
                  <a:noFill/>
                </a:ln>
                <a:solidFill>
                  <a:prstClr val="black"/>
                </a:solidFill>
                <a:effectLst/>
                <a:uLnTx/>
                <a:uFillTx/>
                <a:latin typeface="Calibri"/>
                <a:cs typeface="Arial"/>
              </a:rPr>
              <a:pPr marL="0" marR="0" lvl="0" indent="0" algn="r" defTabSz="916046" rtl="0" eaLnBrk="1" fontAlgn="auto" latinLnBrk="0" hangingPunct="1">
                <a:lnSpc>
                  <a:spcPct val="100000"/>
                </a:lnSpc>
                <a:spcBef>
                  <a:spcPts val="0"/>
                </a:spcBef>
                <a:spcAft>
                  <a:spcPts val="0"/>
                </a:spcAft>
                <a:buClrTx/>
                <a:buSzTx/>
                <a:buFontTx/>
                <a:buNone/>
                <a:tabLst/>
                <a:defRPr/>
              </a:pPr>
              <a:t>7</a:t>
            </a:fld>
            <a:endParaRPr kumimoji="0" lang="nl-NL" sz="1300" b="0" i="0" u="none" strike="noStrike" kern="1200" cap="none" spc="0" normalizeH="0" baseline="0" noProof="0">
              <a:ln>
                <a:noFill/>
              </a:ln>
              <a:solidFill>
                <a:prstClr val="black"/>
              </a:solidFill>
              <a:effectLst/>
              <a:uLnTx/>
              <a:uFillTx/>
              <a:latin typeface="Calibri"/>
              <a:cs typeface="Arial"/>
            </a:endParaRPr>
          </a:p>
        </p:txBody>
      </p:sp>
    </p:spTree>
    <p:extLst>
      <p:ext uri="{BB962C8B-B14F-4D97-AF65-F5344CB8AC3E}">
        <p14:creationId xmlns:p14="http://schemas.microsoft.com/office/powerpoint/2010/main" val="40808886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 panose="020B0604020202020204" pitchFamily="34" charset="0"/>
              <a:buChar char="•"/>
            </a:pPr>
            <a:r>
              <a:rPr lang="en-US" b="1" i="0" noProof="0" dirty="0"/>
              <a:t>Supplier (optional)</a:t>
            </a:r>
            <a:r>
              <a:rPr lang="en-US" i="0" noProof="0" dirty="0"/>
              <a:t>: Internal manager who is assigning resources to the project.</a:t>
            </a:r>
          </a:p>
          <a:p>
            <a:pPr marL="171450" indent="-171450">
              <a:buFont typeface="Arial" panose="020B0604020202020204" pitchFamily="34" charset="0"/>
              <a:buChar char="•"/>
            </a:pPr>
            <a:r>
              <a:rPr lang="en-US" b="1" i="0" noProof="0" dirty="0"/>
              <a:t>Champion</a:t>
            </a:r>
            <a:r>
              <a:rPr lang="en-US" i="0" noProof="0" dirty="0"/>
              <a:t>: Business owner or the person who has initiated this project. </a:t>
            </a:r>
          </a:p>
          <a:p>
            <a:pPr marL="171450" indent="-171450">
              <a:buFont typeface="Arial" panose="020B0604020202020204" pitchFamily="34" charset="0"/>
              <a:buChar char="•"/>
            </a:pPr>
            <a:r>
              <a:rPr lang="en-US" b="1" i="0" noProof="0" dirty="0"/>
              <a:t>User (optional)</a:t>
            </a:r>
            <a:r>
              <a:rPr lang="en-US" i="0" noProof="0" dirty="0"/>
              <a:t>: Represents the department that will reap the benefits from the project.</a:t>
            </a:r>
          </a:p>
          <a:p>
            <a:pPr marL="171450" indent="-171450">
              <a:buFont typeface="Arial" panose="020B0604020202020204" pitchFamily="34" charset="0"/>
              <a:buChar char="•"/>
            </a:pPr>
            <a:r>
              <a:rPr lang="en-US" b="1" i="0" noProof="0" dirty="0"/>
              <a:t>MBB</a:t>
            </a:r>
            <a:r>
              <a:rPr lang="en-US" i="0" noProof="0" dirty="0"/>
              <a:t>: Internal or external Coach for the Belt.</a:t>
            </a:r>
            <a:endParaRPr lang="en-US" b="1" i="0" noProof="0" dirty="0"/>
          </a:p>
          <a:p>
            <a:pPr marL="171450" indent="-171450">
              <a:buFont typeface="Arial" panose="020B0604020202020204" pitchFamily="34" charset="0"/>
              <a:buChar char="•"/>
            </a:pPr>
            <a:r>
              <a:rPr lang="en-US" b="1" i="0" noProof="0" dirty="0"/>
              <a:t>Team</a:t>
            </a:r>
            <a:r>
              <a:rPr lang="en-US" i="0" noProof="0" dirty="0"/>
              <a:t>: Team members and resources in the project.</a:t>
            </a: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BC2DFB-240E-4C70-969E-A6ABAF2C7422}" type="slidenum">
              <a:rPr kumimoji="0" lang="nl-N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nl-N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85500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BA1696-A739-0925-1D2E-6A26636AA60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A50651C-CB55-5887-F65A-EC8FFCE0C41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026FFD9A-36E7-7ED0-7E98-1C2D09C2E262}"/>
              </a:ext>
            </a:extLst>
          </p:cNvPr>
          <p:cNvSpPr>
            <a:spLocks noGrp="1"/>
          </p:cNvSpPr>
          <p:nvPr>
            <p:ph type="body" idx="1"/>
          </p:nvPr>
        </p:nvSpPr>
        <p:spPr/>
        <p:txBody>
          <a:bodyPr/>
          <a:lstStyle/>
          <a:p>
            <a:pPr marL="171450" indent="-171450">
              <a:buFont typeface="Arial" panose="020B0604020202020204" pitchFamily="34" charset="0"/>
              <a:buChar char="•"/>
            </a:pPr>
            <a:r>
              <a:rPr lang="en-US" sz="1200" i="0" kern="1200" noProof="0" dirty="0">
                <a:solidFill>
                  <a:schemeClr val="tx1"/>
                </a:solidFill>
                <a:latin typeface="+mn-lt"/>
                <a:ea typeface="+mn-ea"/>
                <a:cs typeface="+mn-cs"/>
              </a:rPr>
              <a:t>A SIPOC or a </a:t>
            </a:r>
            <a:r>
              <a:rPr lang="en-US" sz="1200" i="0" kern="1200" dirty="0">
                <a:solidFill>
                  <a:schemeClr val="tx1"/>
                </a:solidFill>
                <a:latin typeface="+mn-lt"/>
                <a:ea typeface="+mn-ea"/>
                <a:cs typeface="+mn-cs"/>
              </a:rPr>
              <a:t>Spaghetti diagram </a:t>
            </a:r>
            <a:r>
              <a:rPr lang="en-US" sz="1200" i="0" kern="1200" noProof="0" dirty="0">
                <a:solidFill>
                  <a:schemeClr val="tx1"/>
                </a:solidFill>
                <a:latin typeface="+mn-lt"/>
                <a:ea typeface="+mn-ea"/>
                <a:cs typeface="+mn-cs"/>
              </a:rPr>
              <a:t>is mandatory for process improvement to visualize the project on a high level</a:t>
            </a:r>
          </a:p>
          <a:p>
            <a:pPr marL="171450" indent="-171450">
              <a:buFont typeface="Arial" panose="020B0604020202020204" pitchFamily="34" charset="0"/>
              <a:buChar char="•"/>
            </a:pPr>
            <a:endParaRPr lang="en-US" i="0" noProof="0" dirty="0"/>
          </a:p>
          <a:p>
            <a:pPr marL="171450" indent="-171450">
              <a:buFont typeface="Arial" panose="020B0604020202020204" pitchFamily="34" charset="0"/>
              <a:buChar char="•"/>
            </a:pPr>
            <a:r>
              <a:rPr lang="en-US" b="1" i="0" noProof="0" dirty="0"/>
              <a:t>Suppliers: </a:t>
            </a:r>
            <a:r>
              <a:rPr lang="en-US" b="0" i="0" noProof="0" dirty="0"/>
              <a:t>Those who provide the inputs</a:t>
            </a:r>
          </a:p>
          <a:p>
            <a:pPr marL="171450" indent="-171450">
              <a:buFont typeface="Arial" panose="020B0604020202020204" pitchFamily="34" charset="0"/>
              <a:buChar char="•"/>
            </a:pPr>
            <a:r>
              <a:rPr lang="en-US" b="1" i="0" noProof="0" dirty="0"/>
              <a:t>Inputs</a:t>
            </a:r>
            <a:r>
              <a:rPr lang="en-US" i="0" noProof="0" dirty="0"/>
              <a:t>: Input variables: Controllable variables + specs, main noises, SOPs</a:t>
            </a:r>
          </a:p>
          <a:p>
            <a:pPr marL="171450" indent="-171450">
              <a:buFont typeface="Arial" panose="020B0604020202020204" pitchFamily="34" charset="0"/>
              <a:buChar char="•"/>
            </a:pPr>
            <a:r>
              <a:rPr lang="en-US" b="1" i="0" noProof="0" dirty="0"/>
              <a:t>Process</a:t>
            </a:r>
            <a:r>
              <a:rPr lang="en-US" i="0" noProof="0" dirty="0"/>
              <a:t>: If helpful show below detailed steps on the process</a:t>
            </a:r>
          </a:p>
          <a:p>
            <a:pPr marL="171450" indent="-171450">
              <a:buFont typeface="Arial" panose="020B0604020202020204" pitchFamily="34" charset="0"/>
              <a:buChar char="•"/>
            </a:pPr>
            <a:r>
              <a:rPr lang="en-US" b="1" i="0" noProof="0" dirty="0"/>
              <a:t>Outputs</a:t>
            </a:r>
            <a:r>
              <a:rPr lang="en-US" i="0" noProof="0" dirty="0"/>
              <a:t>: Output variables</a:t>
            </a:r>
          </a:p>
          <a:p>
            <a:pPr marL="171450" indent="-171450">
              <a:buFont typeface="Arial" panose="020B0604020202020204" pitchFamily="34" charset="0"/>
              <a:buChar char="•"/>
            </a:pPr>
            <a:r>
              <a:rPr lang="en-US" b="1" i="0" noProof="0" dirty="0"/>
              <a:t>Customers: </a:t>
            </a:r>
            <a:r>
              <a:rPr lang="en-US" b="0" i="0" noProof="0" dirty="0"/>
              <a:t>Those who receive the product or service</a:t>
            </a:r>
          </a:p>
        </p:txBody>
      </p:sp>
      <p:sp>
        <p:nvSpPr>
          <p:cNvPr id="4" name="Tijdelijke aanduiding voor dianummer 3">
            <a:extLst>
              <a:ext uri="{FF2B5EF4-FFF2-40B4-BE49-F238E27FC236}">
                <a16:creationId xmlns:a16="http://schemas.microsoft.com/office/drawing/2014/main" id="{6BE6C69F-CBEC-3C18-FF53-D8ADF1477E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BC2DFB-240E-4C70-969E-A6ABAF2C7422}" type="slidenum">
              <a:rPr kumimoji="0" lang="nl-N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nl-N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998888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US"/>
          </a:p>
        </p:txBody>
      </p:sp>
      <p:sp>
        <p:nvSpPr>
          <p:cNvPr id="4" name="Tijdelijke aanduiding voor dianummer 3"/>
          <p:cNvSpPr>
            <a:spLocks noGrp="1"/>
          </p:cNvSpPr>
          <p:nvPr>
            <p:ph type="sldNum" sz="quarter" idx="5"/>
          </p:nvPr>
        </p:nvSpPr>
        <p:spPr/>
        <p:txBody>
          <a:bodyPr/>
          <a:lstStyle/>
          <a:p>
            <a:pPr>
              <a:defRPr/>
            </a:pPr>
            <a:fld id="{E4BC2DFB-240E-4C70-969E-A6ABAF2C7422}" type="slidenum">
              <a:rPr lang="nl-NL" smtClean="0"/>
              <a:pPr>
                <a:defRPr/>
              </a:pPr>
              <a:t>10</a:t>
            </a:fld>
            <a:endParaRPr lang="nl-NL"/>
          </a:p>
        </p:txBody>
      </p:sp>
    </p:spTree>
    <p:extLst>
      <p:ext uri="{BB962C8B-B14F-4D97-AF65-F5344CB8AC3E}">
        <p14:creationId xmlns:p14="http://schemas.microsoft.com/office/powerpoint/2010/main" val="39292624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0" i="0" u="none" strike="noStrike" kern="0" cap="none" spc="0" normalizeH="0" baseline="0" noProof="0" dirty="0">
              <a:ln>
                <a:noFill/>
              </a:ln>
              <a:solidFill>
                <a:srgbClr val="000000"/>
              </a:solidFill>
              <a:effectLst/>
              <a:uLnTx/>
              <a:uFillTx/>
              <a:latin typeface="+mn-lt"/>
              <a:cs typeface="Calibri"/>
            </a:endParaRPr>
          </a:p>
        </p:txBody>
      </p:sp>
      <p:sp>
        <p:nvSpPr>
          <p:cNvPr id="4" name="Tijdelijke aanduiding voor dianummer 3"/>
          <p:cNvSpPr>
            <a:spLocks noGrp="1"/>
          </p:cNvSpPr>
          <p:nvPr>
            <p:ph type="sldNum" sz="quarter" idx="5"/>
          </p:nvPr>
        </p:nvSpPr>
        <p:spPr/>
        <p:txBody>
          <a:bodyPr/>
          <a:lstStyle/>
          <a:p>
            <a:pPr>
              <a:defRPr/>
            </a:pPr>
            <a:fld id="{E4BC2DFB-240E-4C70-969E-A6ABAF2C7422}" type="slidenum">
              <a:rPr lang="nl-NL" smtClean="0"/>
              <a:pPr>
                <a:defRPr/>
              </a:pPr>
              <a:t>11</a:t>
            </a:fld>
            <a:endParaRPr lang="nl-NL"/>
          </a:p>
        </p:txBody>
      </p:sp>
    </p:spTree>
    <p:extLst>
      <p:ext uri="{BB962C8B-B14F-4D97-AF65-F5344CB8AC3E}">
        <p14:creationId xmlns:p14="http://schemas.microsoft.com/office/powerpoint/2010/main" val="27526508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 panose="020B0604020202020204" pitchFamily="34" charset="0"/>
              <a:buChar char="•"/>
              <a:defRPr/>
            </a:pPr>
            <a:endParaRPr lang="en-US" kern="0" dirty="0">
              <a:solidFill>
                <a:srgbClr val="000000"/>
              </a:solidFill>
              <a:latin typeface="Arial"/>
              <a:cs typeface="Arial"/>
            </a:endParaRPr>
          </a:p>
        </p:txBody>
      </p:sp>
      <p:sp>
        <p:nvSpPr>
          <p:cNvPr id="4" name="Tijdelijke aanduiding voor dianummer 3"/>
          <p:cNvSpPr>
            <a:spLocks noGrp="1"/>
          </p:cNvSpPr>
          <p:nvPr>
            <p:ph type="sldNum" sz="quarter" idx="5"/>
          </p:nvPr>
        </p:nvSpPr>
        <p:spPr/>
        <p:txBody>
          <a:bodyPr/>
          <a:lstStyle/>
          <a:p>
            <a:pPr>
              <a:defRPr/>
            </a:pPr>
            <a:fld id="{E4BC2DFB-240E-4C70-969E-A6ABAF2C7422}" type="slidenum">
              <a:rPr lang="nl-NL" smtClean="0"/>
              <a:pPr>
                <a:defRPr/>
              </a:pPr>
              <a:t>12</a:t>
            </a:fld>
            <a:endParaRPr lang="nl-NL"/>
          </a:p>
        </p:txBody>
      </p:sp>
    </p:spTree>
    <p:extLst>
      <p:ext uri="{BB962C8B-B14F-4D97-AF65-F5344CB8AC3E}">
        <p14:creationId xmlns:p14="http://schemas.microsoft.com/office/powerpoint/2010/main" val="9373876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Font typeface="Arial" panose="020B0604020202020204" pitchFamily="34" charset="0"/>
              <a:buNone/>
            </a:pPr>
            <a:r>
              <a:rPr lang="en-US" dirty="0">
                <a:solidFill>
                  <a:srgbClr val="000000"/>
                </a:solidFill>
                <a:latin typeface="Arial"/>
                <a:cs typeface="Arial"/>
              </a:rPr>
              <a:t>You must determine what the requirements would be for the CTQs and how they should be measured. </a:t>
            </a:r>
          </a:p>
          <a:p>
            <a:pPr marL="0" indent="0">
              <a:buFont typeface="Arial" panose="020B0604020202020204" pitchFamily="34" charset="0"/>
              <a:buNone/>
            </a:pPr>
            <a:endParaRPr lang="en-US" dirty="0">
              <a:solidFill>
                <a:srgbClr val="000000"/>
              </a:solidFill>
              <a:latin typeface="Arial"/>
              <a:cs typeface="Arial"/>
            </a:endParaRPr>
          </a:p>
          <a:p>
            <a:pPr marL="0" indent="0">
              <a:buFont typeface="Arial" panose="020B0604020202020204" pitchFamily="34" charset="0"/>
              <a:buNone/>
            </a:pPr>
            <a:r>
              <a:rPr lang="en-US" dirty="0">
                <a:solidFill>
                  <a:srgbClr val="000000"/>
                </a:solidFill>
                <a:latin typeface="Arial"/>
                <a:cs typeface="Arial"/>
              </a:rPr>
              <a:t>The team should assure that the measurement system is adequate to measure the CTQs by performing a Measurement System Analysis (MSA). This phase includes specification limits, measurement equipment and procedure. </a:t>
            </a:r>
          </a:p>
          <a:p>
            <a:pPr marL="0" indent="0">
              <a:buFont typeface="Arial" panose="020B0604020202020204" pitchFamily="34" charset="0"/>
              <a:buNone/>
            </a:pPr>
            <a:endParaRPr lang="en-US" dirty="0">
              <a:solidFill>
                <a:srgbClr val="000000"/>
              </a:solidFill>
              <a:latin typeface="Arial"/>
              <a:cs typeface="Arial"/>
            </a:endParaRPr>
          </a:p>
          <a:p>
            <a:pPr marL="0" indent="0">
              <a:buFont typeface="Arial" panose="020B0604020202020204" pitchFamily="34" charset="0"/>
              <a:buNone/>
            </a:pPr>
            <a:r>
              <a:rPr lang="en-US" dirty="0">
                <a:solidFill>
                  <a:srgbClr val="000000"/>
                </a:solidFill>
                <a:latin typeface="Arial"/>
                <a:cs typeface="Arial"/>
              </a:rPr>
              <a:t>This can be difficult because in a development project there is no prototype to perform measures. In this case, a Monte Carlo simulation can be used to analyze the sensitivity of a prototype system and to predict yields and/or Cp and </a:t>
            </a:r>
            <a:r>
              <a:rPr lang="en-US" dirty="0" err="1">
                <a:solidFill>
                  <a:srgbClr val="000000"/>
                </a:solidFill>
                <a:latin typeface="Arial"/>
                <a:cs typeface="Arial"/>
              </a:rPr>
              <a:t>Cpk</a:t>
            </a:r>
            <a:r>
              <a:rPr lang="en-US" dirty="0">
                <a:solidFill>
                  <a:srgbClr val="000000"/>
                </a:solidFill>
                <a:latin typeface="Arial"/>
                <a:cs typeface="Arial"/>
              </a:rPr>
              <a:t> values. The Monte Carlo method is a probabilistic technique based on generating a large number of random samples.  </a:t>
            </a:r>
          </a:p>
        </p:txBody>
      </p:sp>
      <p:sp>
        <p:nvSpPr>
          <p:cNvPr id="4" name="Tijdelijke aanduiding voor dianummer 3"/>
          <p:cNvSpPr>
            <a:spLocks noGrp="1"/>
          </p:cNvSpPr>
          <p:nvPr>
            <p:ph type="sldNum" sz="quarter" idx="5"/>
          </p:nvPr>
        </p:nvSpPr>
        <p:spPr/>
        <p:txBody>
          <a:bodyPr/>
          <a:lstStyle/>
          <a:p>
            <a:pPr>
              <a:defRPr/>
            </a:pPr>
            <a:fld id="{E4BC2DFB-240E-4C70-969E-A6ABAF2C7422}" type="slidenum">
              <a:rPr lang="nl-NL" smtClean="0"/>
              <a:pPr>
                <a:defRPr/>
              </a:pPr>
              <a:t>13</a:t>
            </a:fld>
            <a:endParaRPr lang="nl-NL"/>
          </a:p>
        </p:txBody>
      </p:sp>
    </p:spTree>
    <p:extLst>
      <p:ext uri="{BB962C8B-B14F-4D97-AF65-F5344CB8AC3E}">
        <p14:creationId xmlns:p14="http://schemas.microsoft.com/office/powerpoint/2010/main" val="22240186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US"/>
          </a:p>
        </p:txBody>
      </p:sp>
      <p:sp>
        <p:nvSpPr>
          <p:cNvPr id="4" name="Tijdelijke aanduiding voor dianummer 3"/>
          <p:cNvSpPr>
            <a:spLocks noGrp="1"/>
          </p:cNvSpPr>
          <p:nvPr>
            <p:ph type="sldNum" sz="quarter" idx="5"/>
          </p:nvPr>
        </p:nvSpPr>
        <p:spPr/>
        <p:txBody>
          <a:bodyPr/>
          <a:lstStyle/>
          <a:p>
            <a:pPr>
              <a:defRPr/>
            </a:pPr>
            <a:fld id="{E4BC2DFB-240E-4C70-969E-A6ABAF2C7422}" type="slidenum">
              <a:rPr lang="nl-NL" smtClean="0"/>
              <a:pPr>
                <a:defRPr/>
              </a:pPr>
              <a:t>14</a:t>
            </a:fld>
            <a:endParaRPr lang="nl-NL"/>
          </a:p>
        </p:txBody>
      </p:sp>
    </p:spTree>
    <p:extLst>
      <p:ext uri="{BB962C8B-B14F-4D97-AF65-F5344CB8AC3E}">
        <p14:creationId xmlns:p14="http://schemas.microsoft.com/office/powerpoint/2010/main" val="33817963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nl-NL" sz="1200" b="0" i="0" dirty="0" err="1">
                <a:solidFill>
                  <a:srgbClr val="000000"/>
                </a:solidFill>
                <a:latin typeface="Arial"/>
                <a:cs typeface="Arial" pitchFamily="34" charset="0"/>
              </a:rPr>
              <a:t>Describe</a:t>
            </a:r>
            <a:r>
              <a:rPr lang="nl-NL" sz="1200" b="0" i="0" dirty="0">
                <a:solidFill>
                  <a:srgbClr val="000000"/>
                </a:solidFill>
                <a:latin typeface="Arial"/>
                <a:cs typeface="Arial" pitchFamily="34" charset="0"/>
              </a:rPr>
              <a:t> different </a:t>
            </a:r>
            <a:r>
              <a:rPr lang="nl-NL" sz="1200" b="0" i="0" dirty="0" err="1">
                <a:solidFill>
                  <a:srgbClr val="000000"/>
                </a:solidFill>
                <a:latin typeface="Arial"/>
                <a:cs typeface="Arial" pitchFamily="34" charset="0"/>
              </a:rPr>
              <a:t>possibilities</a:t>
            </a:r>
            <a:r>
              <a:rPr lang="nl-NL" sz="1200" b="0" i="0" dirty="0">
                <a:solidFill>
                  <a:srgbClr val="000000"/>
                </a:solidFill>
                <a:latin typeface="Arial"/>
                <a:cs typeface="Arial" pitchFamily="34" charset="0"/>
              </a:rPr>
              <a:t> or </a:t>
            </a:r>
            <a:r>
              <a:rPr lang="nl-NL" sz="1200" b="0" i="0" dirty="0" err="1">
                <a:solidFill>
                  <a:srgbClr val="000000"/>
                </a:solidFill>
                <a:latin typeface="Arial"/>
                <a:cs typeface="Arial" pitchFamily="34" charset="0"/>
              </a:rPr>
              <a:t>concepts</a:t>
            </a:r>
            <a:r>
              <a:rPr lang="nl-NL" sz="1200" b="0" i="0" dirty="0">
                <a:solidFill>
                  <a:srgbClr val="000000"/>
                </a:solidFill>
                <a:latin typeface="Arial"/>
                <a:cs typeface="Arial" pitchFamily="34" charset="0"/>
              </a:rPr>
              <a:t> </a:t>
            </a:r>
            <a:r>
              <a:rPr lang="nl-NL" sz="1200" b="0" i="0" dirty="0" err="1">
                <a:solidFill>
                  <a:srgbClr val="000000"/>
                </a:solidFill>
                <a:latin typeface="Arial"/>
                <a:cs typeface="Arial" pitchFamily="34" charset="0"/>
              </a:rPr>
              <a:t>for</a:t>
            </a:r>
            <a:r>
              <a:rPr lang="nl-NL" sz="1200" b="0" i="0" dirty="0">
                <a:solidFill>
                  <a:srgbClr val="000000"/>
                </a:solidFill>
                <a:latin typeface="Arial"/>
                <a:cs typeface="Arial" pitchFamily="34" charset="0"/>
              </a:rPr>
              <a:t> </a:t>
            </a:r>
            <a:r>
              <a:rPr lang="nl-NL" sz="1200" b="0" i="0" dirty="0" err="1">
                <a:solidFill>
                  <a:srgbClr val="000000"/>
                </a:solidFill>
                <a:latin typeface="Arial"/>
                <a:cs typeface="Arial" pitchFamily="34" charset="0"/>
              </a:rPr>
              <a:t>the</a:t>
            </a:r>
            <a:r>
              <a:rPr lang="nl-NL" sz="1200" b="0" i="0" dirty="0">
                <a:solidFill>
                  <a:srgbClr val="000000"/>
                </a:solidFill>
                <a:latin typeface="Arial"/>
                <a:cs typeface="Arial" pitchFamily="34" charset="0"/>
              </a:rPr>
              <a:t> new design</a:t>
            </a: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nl-NL" sz="1200" b="0" i="0" dirty="0">
              <a:solidFill>
                <a:srgbClr val="000000"/>
              </a:solidFill>
              <a:latin typeface="Arial"/>
              <a:cs typeface="Arial" pitchFamily="34" charset="0"/>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nl-NL" sz="1200" b="0" i="0" dirty="0" err="1">
                <a:solidFill>
                  <a:srgbClr val="000000"/>
                </a:solidFill>
                <a:latin typeface="Arial"/>
                <a:cs typeface="Arial" pitchFamily="34" charset="0"/>
              </a:rPr>
              <a:t>Describe</a:t>
            </a:r>
            <a:r>
              <a:rPr lang="nl-NL" sz="1200" b="0" i="0" dirty="0">
                <a:solidFill>
                  <a:srgbClr val="000000"/>
                </a:solidFill>
                <a:latin typeface="Arial"/>
                <a:cs typeface="Arial" pitchFamily="34" charset="0"/>
              </a:rPr>
              <a:t> </a:t>
            </a:r>
            <a:r>
              <a:rPr lang="nl-NL" sz="1200" b="0" i="0" dirty="0" err="1">
                <a:solidFill>
                  <a:srgbClr val="000000"/>
                </a:solidFill>
                <a:latin typeface="Arial"/>
                <a:cs typeface="Arial" pitchFamily="34" charset="0"/>
              </a:rPr>
              <a:t>how</a:t>
            </a:r>
            <a:r>
              <a:rPr lang="nl-NL" sz="1200" b="0" i="0" dirty="0">
                <a:solidFill>
                  <a:srgbClr val="000000"/>
                </a:solidFill>
                <a:latin typeface="Arial"/>
                <a:cs typeface="Arial" pitchFamily="34" charset="0"/>
              </a:rPr>
              <a:t> </a:t>
            </a:r>
            <a:r>
              <a:rPr lang="nl-NL" sz="1200" b="0" i="0" dirty="0" err="1">
                <a:solidFill>
                  <a:srgbClr val="000000"/>
                </a:solidFill>
                <a:latin typeface="Arial"/>
                <a:cs typeface="Arial" pitchFamily="34" charset="0"/>
              </a:rPr>
              <a:t>the</a:t>
            </a:r>
            <a:r>
              <a:rPr lang="nl-NL" sz="1200" b="0" i="0" dirty="0">
                <a:solidFill>
                  <a:srgbClr val="000000"/>
                </a:solidFill>
                <a:latin typeface="Arial"/>
                <a:cs typeface="Arial" pitchFamily="34" charset="0"/>
              </a:rPr>
              <a:t> different </a:t>
            </a:r>
            <a:r>
              <a:rPr lang="nl-NL" sz="1200" b="0" i="0" dirty="0" err="1">
                <a:solidFill>
                  <a:srgbClr val="000000"/>
                </a:solidFill>
                <a:latin typeface="Arial"/>
                <a:cs typeface="Arial" pitchFamily="34" charset="0"/>
              </a:rPr>
              <a:t>concepts</a:t>
            </a:r>
            <a:r>
              <a:rPr lang="nl-NL" sz="1200" b="0" i="0" dirty="0">
                <a:solidFill>
                  <a:srgbClr val="000000"/>
                </a:solidFill>
                <a:latin typeface="Arial"/>
                <a:cs typeface="Arial" pitchFamily="34" charset="0"/>
              </a:rPr>
              <a:t> are </a:t>
            </a:r>
            <a:r>
              <a:rPr lang="nl-NL" sz="1200" b="0" i="0" dirty="0" err="1">
                <a:solidFill>
                  <a:srgbClr val="000000"/>
                </a:solidFill>
                <a:latin typeface="Arial"/>
                <a:cs typeface="Arial" pitchFamily="34" charset="0"/>
              </a:rPr>
              <a:t>related</a:t>
            </a:r>
            <a:r>
              <a:rPr lang="nl-NL" sz="1200" b="0" i="0" dirty="0">
                <a:solidFill>
                  <a:srgbClr val="000000"/>
                </a:solidFill>
                <a:latin typeface="Arial"/>
                <a:cs typeface="Arial" pitchFamily="34" charset="0"/>
              </a:rPr>
              <a:t> </a:t>
            </a:r>
            <a:r>
              <a:rPr lang="nl-NL" sz="1200" b="0" i="0" dirty="0" err="1">
                <a:solidFill>
                  <a:srgbClr val="000000"/>
                </a:solidFill>
                <a:latin typeface="Arial"/>
                <a:cs typeface="Arial" pitchFamily="34" charset="0"/>
              </a:rPr>
              <a:t>to</a:t>
            </a:r>
            <a:r>
              <a:rPr lang="nl-NL" sz="1200" b="0" i="0" dirty="0">
                <a:solidFill>
                  <a:srgbClr val="000000"/>
                </a:solidFill>
                <a:latin typeface="Arial"/>
                <a:cs typeface="Arial" pitchFamily="34" charset="0"/>
              </a:rPr>
              <a:t> </a:t>
            </a:r>
            <a:r>
              <a:rPr lang="nl-NL" sz="1200" b="0" i="0" dirty="0" err="1">
                <a:solidFill>
                  <a:srgbClr val="000000"/>
                </a:solidFill>
                <a:latin typeface="Arial"/>
                <a:cs typeface="Arial" pitchFamily="34" charset="0"/>
              </a:rPr>
              <a:t>the</a:t>
            </a:r>
            <a:r>
              <a:rPr lang="nl-NL" sz="1200" b="0" i="0" dirty="0">
                <a:solidFill>
                  <a:srgbClr val="000000"/>
                </a:solidFill>
                <a:latin typeface="Arial"/>
                <a:cs typeface="Arial" pitchFamily="34" charset="0"/>
              </a:rPr>
              <a:t> CTQ of </a:t>
            </a:r>
            <a:r>
              <a:rPr lang="nl-NL" sz="1200" b="0" i="0" dirty="0" err="1">
                <a:solidFill>
                  <a:srgbClr val="000000"/>
                </a:solidFill>
                <a:latin typeface="Arial"/>
                <a:cs typeface="Arial" pitchFamily="34" charset="0"/>
              </a:rPr>
              <a:t>the</a:t>
            </a:r>
            <a:r>
              <a:rPr lang="nl-NL" sz="1200" b="0" i="0" dirty="0">
                <a:solidFill>
                  <a:srgbClr val="000000"/>
                </a:solidFill>
                <a:latin typeface="Arial"/>
                <a:cs typeface="Arial" pitchFamily="34" charset="0"/>
              </a:rPr>
              <a:t> risk or </a:t>
            </a:r>
            <a:r>
              <a:rPr lang="nl-NL" sz="1200" b="0" i="0" dirty="0" err="1">
                <a:solidFill>
                  <a:srgbClr val="000000"/>
                </a:solidFill>
                <a:latin typeface="Arial"/>
                <a:cs typeface="Arial" pitchFamily="34" charset="0"/>
              </a:rPr>
              <a:t>functional</a:t>
            </a:r>
            <a:r>
              <a:rPr lang="nl-NL" sz="1200" b="0" i="0" dirty="0">
                <a:solidFill>
                  <a:srgbClr val="000000"/>
                </a:solidFill>
                <a:latin typeface="Arial"/>
                <a:cs typeface="Arial" pitchFamily="34" charset="0"/>
              </a:rPr>
              <a:t> </a:t>
            </a:r>
            <a:r>
              <a:rPr lang="nl-NL" sz="1200" b="0" i="0" dirty="0" err="1">
                <a:solidFill>
                  <a:srgbClr val="000000"/>
                </a:solidFill>
                <a:latin typeface="Arial"/>
                <a:cs typeface="Arial" pitchFamily="34" charset="0"/>
              </a:rPr>
              <a:t>requirements</a:t>
            </a:r>
            <a:endParaRPr lang="nl-NL" sz="1200" b="0" i="0" dirty="0">
              <a:solidFill>
                <a:srgbClr val="000000"/>
              </a:solidFill>
              <a:latin typeface="Arial"/>
              <a:cs typeface="Arial" pitchFamily="34" charset="0"/>
            </a:endParaRPr>
          </a:p>
        </p:txBody>
      </p:sp>
      <p:sp>
        <p:nvSpPr>
          <p:cNvPr id="4" name="Tijdelijke aanduiding voor dianummer 3"/>
          <p:cNvSpPr>
            <a:spLocks noGrp="1"/>
          </p:cNvSpPr>
          <p:nvPr>
            <p:ph type="sldNum" sz="quarter" idx="5"/>
          </p:nvPr>
        </p:nvSpPr>
        <p:spPr/>
        <p:txBody>
          <a:bodyPr/>
          <a:lstStyle/>
          <a:p>
            <a:pPr>
              <a:defRPr/>
            </a:pPr>
            <a:fld id="{E4BC2DFB-240E-4C70-969E-A6ABAF2C7422}" type="slidenum">
              <a:rPr lang="nl-NL" smtClean="0"/>
              <a:pPr>
                <a:defRPr/>
              </a:pPr>
              <a:t>15</a:t>
            </a:fld>
            <a:endParaRPr lang="nl-NL"/>
          </a:p>
        </p:txBody>
      </p:sp>
    </p:spTree>
    <p:extLst>
      <p:ext uri="{BB962C8B-B14F-4D97-AF65-F5344CB8AC3E}">
        <p14:creationId xmlns:p14="http://schemas.microsoft.com/office/powerpoint/2010/main" val="22240186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Font typeface="Arial" panose="020B0604020202020204" pitchFamily="34" charset="0"/>
              <a:buNone/>
              <a:defRPr/>
            </a:pPr>
            <a:r>
              <a:rPr lang="en-US" dirty="0"/>
              <a:t>In order to achieve a certain value for the critical characteristic or CTQ, it is necessary to identify which factors have an influence on the performance of the CTQ. </a:t>
            </a:r>
          </a:p>
        </p:txBody>
      </p:sp>
      <p:sp>
        <p:nvSpPr>
          <p:cNvPr id="4" name="Tijdelijke aanduiding voor dianummer 3"/>
          <p:cNvSpPr>
            <a:spLocks noGrp="1"/>
          </p:cNvSpPr>
          <p:nvPr>
            <p:ph type="sldNum" sz="quarter" idx="5"/>
          </p:nvPr>
        </p:nvSpPr>
        <p:spPr/>
        <p:txBody>
          <a:bodyPr/>
          <a:lstStyle/>
          <a:p>
            <a:pPr>
              <a:defRPr/>
            </a:pPr>
            <a:fld id="{E4BC2DFB-240E-4C70-969E-A6ABAF2C7422}" type="slidenum">
              <a:rPr lang="nl-NL" smtClean="0"/>
              <a:pPr>
                <a:defRPr/>
              </a:pPr>
              <a:t>16</a:t>
            </a:fld>
            <a:endParaRPr lang="nl-NL"/>
          </a:p>
        </p:txBody>
      </p:sp>
    </p:spTree>
    <p:extLst>
      <p:ext uri="{BB962C8B-B14F-4D97-AF65-F5344CB8AC3E}">
        <p14:creationId xmlns:p14="http://schemas.microsoft.com/office/powerpoint/2010/main" val="32913604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US" sz="800" b="0" i="0" kern="1200" dirty="0">
                <a:solidFill>
                  <a:schemeClr val="tx1"/>
                </a:solidFill>
                <a:latin typeface="+mn-lt"/>
                <a:ea typeface="+mn-ea"/>
                <a:cs typeface="+mn-cs"/>
              </a:rPr>
              <a:t>Identify, validate and determine the factors of influence (x1..n) that need to be controlled in order to achieve a stable and capable CTQ (Response or Y). </a:t>
            </a: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US" sz="800" b="0" i="0" kern="1200" dirty="0">
              <a:solidFill>
                <a:schemeClr val="tx1"/>
              </a:solidFill>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US" sz="1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There are several ways to identify potential factors of influence. In general, the same tools can be used as in the Analyze phase of the DMAIC. </a:t>
            </a: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US" sz="1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US" sz="1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Potential factors of influence will be investigated in order to compose the Transfer function, which is the mathematical model that characterizes the relation of the factors of influence (</a:t>
            </a:r>
            <a:r>
              <a:rPr lang="en-US" sz="10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x</a:t>
            </a:r>
            <a:r>
              <a:rPr lang="en-US" sz="1000" baseline="-25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1..n</a:t>
            </a:r>
            <a:r>
              <a:rPr lang="en-US" sz="1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on the CTQ (Response or Y). Tools that can be used for this are Regression Analysis and Design of Experiments (DOE).</a:t>
            </a:r>
            <a:endParaRPr lang="en-US" sz="800" b="0" i="0" kern="1200" dirty="0">
              <a:solidFill>
                <a:schemeClr val="tx1"/>
              </a:solidFill>
              <a:latin typeface="+mn-lt"/>
              <a:ea typeface="+mn-ea"/>
              <a:cs typeface="+mn-cs"/>
            </a:endParaRPr>
          </a:p>
        </p:txBody>
      </p:sp>
      <p:sp>
        <p:nvSpPr>
          <p:cNvPr id="4" name="Tijdelijke aanduiding voor dianummer 3"/>
          <p:cNvSpPr>
            <a:spLocks noGrp="1"/>
          </p:cNvSpPr>
          <p:nvPr>
            <p:ph type="sldNum" sz="quarter" idx="5"/>
          </p:nvPr>
        </p:nvSpPr>
        <p:spPr/>
        <p:txBody>
          <a:bodyPr/>
          <a:lstStyle/>
          <a:p>
            <a:pPr>
              <a:defRPr/>
            </a:pPr>
            <a:fld id="{E4BC2DFB-240E-4C70-969E-A6ABAF2C7422}" type="slidenum">
              <a:rPr lang="nl-NL" smtClean="0"/>
              <a:pPr>
                <a:defRPr/>
              </a:pPr>
              <a:t>17</a:t>
            </a:fld>
            <a:endParaRPr lang="nl-NL"/>
          </a:p>
        </p:txBody>
      </p:sp>
    </p:spTree>
    <p:extLst>
      <p:ext uri="{BB962C8B-B14F-4D97-AF65-F5344CB8AC3E}">
        <p14:creationId xmlns:p14="http://schemas.microsoft.com/office/powerpoint/2010/main" val="36817971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US"/>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BC2DFB-240E-4C70-969E-A6ABAF2C7422}" type="slidenum">
              <a:rPr kumimoji="0" lang="nl-N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nl-N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887514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Font typeface="Arial" panose="020B0604020202020204" pitchFamily="34" charset="0"/>
              <a:buNone/>
            </a:pPr>
            <a:r>
              <a:rPr lang="en-US" b="0" dirty="0"/>
              <a:t>When the Transfer function is characterized, the values of the factors of influence can be determined in an optimum setting. </a:t>
            </a:r>
          </a:p>
          <a:p>
            <a:pPr marL="0" indent="0">
              <a:buFont typeface="Arial" panose="020B0604020202020204" pitchFamily="34" charset="0"/>
              <a:buNone/>
            </a:pPr>
            <a:endParaRPr lang="en-US" b="0" dirty="0"/>
          </a:p>
          <a:p>
            <a:pPr marL="0" indent="0">
              <a:buFont typeface="Arial" panose="020B0604020202020204" pitchFamily="34" charset="0"/>
              <a:buNone/>
            </a:pPr>
            <a:r>
              <a:rPr lang="en-US" b="0" dirty="0"/>
              <a:t>In addition to the Design of Experiments, Response Surface Modeling can be used to determine these optimum settings. </a:t>
            </a: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BC2DFB-240E-4C70-969E-A6ABAF2C7422}" type="slidenum">
              <a:rPr kumimoji="0" lang="nl-N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nl-N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28901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 panose="020B0604020202020204" pitchFamily="34" charset="0"/>
              <a:buChar char="•"/>
            </a:pPr>
            <a:endParaRPr lang="nl-NL" i="0" dirty="0"/>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BC2DFB-240E-4C70-969E-A6ABAF2C7422}" type="slidenum">
              <a:rPr kumimoji="0" lang="nl-N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nl-N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798657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Font typeface="Arial" panose="020B0604020202020204" pitchFamily="34" charset="0"/>
              <a:buNone/>
              <a:defRPr/>
            </a:pPr>
            <a:r>
              <a:rPr lang="en-US" kern="0" dirty="0">
                <a:solidFill>
                  <a:srgbClr val="000000"/>
                </a:solidFill>
                <a:latin typeface="Arial"/>
                <a:cs typeface="Arial"/>
              </a:rPr>
              <a:t>Make a plan to validate the new design or prototype.</a:t>
            </a:r>
          </a:p>
          <a:p>
            <a:pPr marL="0" indent="0">
              <a:buFont typeface="Arial" panose="020B0604020202020204" pitchFamily="34" charset="0"/>
              <a:buNone/>
              <a:defRPr/>
            </a:pPr>
            <a:endParaRPr lang="en-US" kern="0" dirty="0">
              <a:solidFill>
                <a:srgbClr val="000000"/>
              </a:solidFill>
              <a:latin typeface="Arial"/>
              <a:cs typeface="Arial"/>
            </a:endParaRPr>
          </a:p>
          <a:p>
            <a:pPr marL="0" indent="0">
              <a:buFont typeface="Arial" panose="020B0604020202020204" pitchFamily="34" charset="0"/>
              <a:buNone/>
              <a:defRPr/>
            </a:pPr>
            <a:r>
              <a:rPr lang="en-US" kern="0" dirty="0">
                <a:solidFill>
                  <a:srgbClr val="000000"/>
                </a:solidFill>
                <a:latin typeface="Arial"/>
                <a:cs typeface="Arial"/>
              </a:rPr>
              <a:t>Apply Reliability Engineering when appropriate.</a:t>
            </a: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BC2DFB-240E-4C70-969E-A6ABAF2C7422}" type="slidenum">
              <a:rPr kumimoji="0" lang="nl-N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nl-N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212070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US"/>
          </a:p>
        </p:txBody>
      </p:sp>
      <p:sp>
        <p:nvSpPr>
          <p:cNvPr id="4" name="Tijdelijke aanduiding voor dianummer 3"/>
          <p:cNvSpPr>
            <a:spLocks noGrp="1"/>
          </p:cNvSpPr>
          <p:nvPr>
            <p:ph type="sldNum" sz="quarter" idx="5"/>
          </p:nvPr>
        </p:nvSpPr>
        <p:spPr/>
        <p:txBody>
          <a:bodyPr/>
          <a:lstStyle/>
          <a:p>
            <a:pPr marL="0" marR="0" lvl="0" indent="0" algn="r" defTabSz="916046" rtl="0" eaLnBrk="1" fontAlgn="auto" latinLnBrk="0" hangingPunct="1">
              <a:lnSpc>
                <a:spcPct val="100000"/>
              </a:lnSpc>
              <a:spcBef>
                <a:spcPts val="0"/>
              </a:spcBef>
              <a:spcAft>
                <a:spcPts val="0"/>
              </a:spcAft>
              <a:buClrTx/>
              <a:buSzTx/>
              <a:buFontTx/>
              <a:buNone/>
              <a:tabLst/>
              <a:defRPr/>
            </a:pPr>
            <a:fld id="{E4BC2DFB-240E-4C70-969E-A6ABAF2C7422}" type="slidenum">
              <a:rPr kumimoji="0" lang="nl-NL" sz="1300" b="0" i="0" u="none" strike="noStrike" kern="1200" cap="none" spc="0" normalizeH="0" baseline="0" noProof="0" smtClean="0">
                <a:ln>
                  <a:noFill/>
                </a:ln>
                <a:solidFill>
                  <a:prstClr val="black"/>
                </a:solidFill>
                <a:effectLst/>
                <a:uLnTx/>
                <a:uFillTx/>
                <a:latin typeface="Calibri"/>
                <a:cs typeface="Arial"/>
              </a:rPr>
              <a:pPr marL="0" marR="0" lvl="0" indent="0" algn="r" defTabSz="916046" rtl="0" eaLnBrk="1" fontAlgn="auto" latinLnBrk="0" hangingPunct="1">
                <a:lnSpc>
                  <a:spcPct val="100000"/>
                </a:lnSpc>
                <a:spcBef>
                  <a:spcPts val="0"/>
                </a:spcBef>
                <a:spcAft>
                  <a:spcPts val="0"/>
                </a:spcAft>
                <a:buClrTx/>
                <a:buSzTx/>
                <a:buFontTx/>
                <a:buNone/>
                <a:tabLst/>
                <a:defRPr/>
              </a:pPr>
              <a:t>22</a:t>
            </a:fld>
            <a:endParaRPr kumimoji="0" lang="nl-NL" sz="1300" b="0" i="0" u="none" strike="noStrike" kern="1200" cap="none" spc="0" normalizeH="0" baseline="0" noProof="0">
              <a:ln>
                <a:noFill/>
              </a:ln>
              <a:solidFill>
                <a:prstClr val="black"/>
              </a:solidFill>
              <a:effectLst/>
              <a:uLnTx/>
              <a:uFillTx/>
              <a:latin typeface="Calibri"/>
              <a:cs typeface="Arial"/>
            </a:endParaRPr>
          </a:p>
        </p:txBody>
      </p:sp>
    </p:spTree>
    <p:extLst>
      <p:ext uri="{BB962C8B-B14F-4D97-AF65-F5344CB8AC3E}">
        <p14:creationId xmlns:p14="http://schemas.microsoft.com/office/powerpoint/2010/main" val="40008111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 panose="020B0604020202020204" pitchFamily="34" charset="0"/>
              <a:buChar char="•"/>
              <a:defRPr/>
            </a:pPr>
            <a:endParaRPr lang="en-US" sz="1200" b="0" i="0" u="none" strike="noStrike" kern="0" cap="none" spc="0" normalizeH="0" baseline="0" noProof="0" dirty="0">
              <a:ln>
                <a:noFill/>
              </a:ln>
              <a:solidFill>
                <a:srgbClr val="000000"/>
              </a:solidFill>
              <a:effectLst/>
              <a:uLnTx/>
              <a:uFillTx/>
              <a:latin typeface="Arial"/>
              <a:cs typeface="Arial" pitchFamily="34" charset="0"/>
            </a:endParaRP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BC2DFB-240E-4C70-969E-A6ABAF2C7422}" type="slidenum">
              <a:rPr kumimoji="0" lang="nl-N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nl-N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984530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 panose="020B0604020202020204" pitchFamily="34" charset="0"/>
              <a:buChar char="•"/>
            </a:pPr>
            <a:r>
              <a:rPr lang="en-US" b="1" i="0" dirty="0"/>
              <a:t>Conclusions</a:t>
            </a:r>
            <a:r>
              <a:rPr lang="en-US" i="0" dirty="0"/>
              <a:t>: Relate this to the project objective, targets and deliverables.</a:t>
            </a:r>
          </a:p>
          <a:p>
            <a:pPr marL="171450" indent="-171450">
              <a:buFont typeface="Arial" panose="020B0604020202020204" pitchFamily="34" charset="0"/>
              <a:buChar char="•"/>
              <a:defRPr/>
            </a:pPr>
            <a:r>
              <a:rPr lang="en-US" b="1" i="0" dirty="0"/>
              <a:t>Recommendations</a:t>
            </a:r>
            <a:r>
              <a:rPr lang="en-US" i="0" dirty="0"/>
              <a:t>: </a:t>
            </a:r>
            <a:r>
              <a:rPr kumimoji="0" lang="en-US" sz="1200" b="0" i="0" u="none" strike="noStrike" kern="0" cap="none" spc="0" normalizeH="0" baseline="0" noProof="0" dirty="0">
                <a:ln>
                  <a:noFill/>
                </a:ln>
                <a:solidFill>
                  <a:srgbClr val="000000"/>
                </a:solidFill>
                <a:effectLst/>
                <a:uLnTx/>
                <a:uFillTx/>
                <a:latin typeface="Arial"/>
                <a:cs typeface="Arial"/>
              </a:rPr>
              <a:t>For follow-up, next steps, or next projects</a:t>
            </a:r>
            <a:r>
              <a:rPr lang="en-US" kern="0" dirty="0">
                <a:solidFill>
                  <a:srgbClr val="000000"/>
                </a:solidFill>
                <a:latin typeface="Arial"/>
                <a:cs typeface="Arial"/>
              </a:rPr>
              <a:t>, spin-offs.</a:t>
            </a:r>
            <a:endParaRPr lang="en-US" i="0" dirty="0">
              <a:cs typeface="Arial"/>
            </a:endParaRPr>
          </a:p>
          <a:p>
            <a:pPr marL="171450" indent="-171450">
              <a:buFont typeface="Arial" panose="020B0604020202020204" pitchFamily="34" charset="0"/>
              <a:buChar char="•"/>
              <a:defRPr/>
            </a:pPr>
            <a:r>
              <a:rPr lang="en-US" b="1" i="0" dirty="0"/>
              <a:t>Lessons learned</a:t>
            </a:r>
            <a:r>
              <a:rPr lang="en-US" i="0" dirty="0"/>
              <a:t>:</a:t>
            </a:r>
            <a:endParaRPr lang="en-US" sz="1200" b="0" i="0" u="none" strike="noStrike" kern="0" cap="none" spc="0" normalizeH="0" baseline="0" noProof="0" dirty="0">
              <a:ln>
                <a:noFill/>
              </a:ln>
              <a:solidFill>
                <a:srgbClr val="000000"/>
              </a:solidFill>
              <a:effectLst/>
              <a:uLnTx/>
              <a:uFillTx/>
              <a:latin typeface="Arial"/>
              <a:cs typeface="Arial" pitchFamily="34" charset="0"/>
            </a:endParaRPr>
          </a:p>
          <a:p>
            <a:pPr marL="350520" lvl="1" indent="-171450">
              <a:spcBef>
                <a:spcPts val="30"/>
              </a:spcBef>
              <a:buFont typeface="Arial" panose="020B0604020202020204" pitchFamily="34" charset="0"/>
              <a:buChar char="•"/>
              <a:defRPr/>
            </a:pPr>
            <a:r>
              <a:rPr lang="en-US" kern="0" dirty="0"/>
              <a:t>What would you do differently next time.</a:t>
            </a:r>
          </a:p>
          <a:p>
            <a:pPr marL="350520" lvl="1" indent="-171450">
              <a:spcBef>
                <a:spcPts val="30"/>
              </a:spcBef>
              <a:buFont typeface="Arial" panose="020B0604020202020204" pitchFamily="34" charset="0"/>
              <a:buChar char="•"/>
              <a:defRPr/>
            </a:pPr>
            <a:r>
              <a:rPr lang="en-US" kern="0" dirty="0"/>
              <a:t>How to avoid that colleagues make the same mistakes next time.</a:t>
            </a:r>
            <a:endParaRPr lang="en-US" kern="0" dirty="0">
              <a:cs typeface="Calibri"/>
            </a:endParaRPr>
          </a:p>
          <a:p>
            <a:pPr marL="350520" lvl="1" indent="-171450">
              <a:spcBef>
                <a:spcPts val="30"/>
              </a:spcBef>
              <a:buFont typeface="Arial" panose="020B0604020202020204" pitchFamily="34" charset="0"/>
              <a:buChar char="•"/>
              <a:defRPr/>
            </a:pPr>
            <a:r>
              <a:rPr lang="en-US" kern="0" dirty="0">
                <a:cs typeface="Calibri"/>
              </a:rPr>
              <a:t>Was the organization cooperating, did you feel resistance to change and how to deal with this.</a:t>
            </a:r>
            <a:endParaRPr lang="en-US" kern="0" dirty="0"/>
          </a:p>
          <a:p>
            <a:pPr marL="350520" lvl="1" indent="-171450">
              <a:spcBef>
                <a:spcPts val="30"/>
              </a:spcBef>
              <a:buFont typeface="Arial" panose="020B0604020202020204" pitchFamily="34" charset="0"/>
              <a:buChar char="•"/>
              <a:defRPr/>
            </a:pPr>
            <a:r>
              <a:rPr lang="en-US" kern="0" dirty="0">
                <a:cs typeface="Calibri"/>
              </a:rPr>
              <a:t>How to deal with cultural differences.</a:t>
            </a:r>
          </a:p>
          <a:p>
            <a:pPr marL="179070" lvl="1" indent="0">
              <a:spcBef>
                <a:spcPts val="30"/>
              </a:spcBef>
              <a:buFont typeface="Arial" panose="020B0604020202020204" pitchFamily="34" charset="0"/>
              <a:buNone/>
              <a:defRPr/>
            </a:pPr>
            <a:r>
              <a:rPr lang="en-US" kern="0" dirty="0">
                <a:cs typeface="Calibri"/>
              </a:rPr>
              <a:t>From the Change Management point of view:</a:t>
            </a:r>
          </a:p>
          <a:p>
            <a:pPr marL="350520" lvl="1" indent="-171450">
              <a:spcBef>
                <a:spcPts val="30"/>
              </a:spcBef>
              <a:buFont typeface="Arial" panose="020B0604020202020204" pitchFamily="34" charset="0"/>
              <a:buChar char="•"/>
              <a:defRPr/>
            </a:pPr>
            <a:r>
              <a:rPr lang="en-US" kern="0" dirty="0">
                <a:cs typeface="Calibri"/>
              </a:rPr>
              <a:t>How did you manage the organization?</a:t>
            </a:r>
          </a:p>
          <a:p>
            <a:pPr marL="350520" lvl="1" indent="-171450">
              <a:spcBef>
                <a:spcPts val="30"/>
              </a:spcBef>
              <a:buFont typeface="Arial" panose="020B0604020202020204" pitchFamily="34" charset="0"/>
              <a:buChar char="•"/>
              <a:defRPr/>
            </a:pPr>
            <a:r>
              <a:rPr lang="en-US" kern="0" dirty="0">
                <a:cs typeface="Calibri"/>
              </a:rPr>
              <a:t>Did you meet resistance to change and how did you respond to this?</a:t>
            </a:r>
          </a:p>
          <a:p>
            <a:pPr marL="350520" lvl="1" indent="-171450">
              <a:spcBef>
                <a:spcPts val="30"/>
              </a:spcBef>
              <a:buFont typeface="Arial" panose="020B0604020202020204" pitchFamily="34" charset="0"/>
              <a:buChar char="•"/>
              <a:defRPr/>
            </a:pPr>
            <a:r>
              <a:rPr lang="en-US" kern="0" dirty="0">
                <a:cs typeface="Calibri"/>
              </a:rPr>
              <a:t>Which cultural aspects did you encounter and how did you handle them?</a:t>
            </a:r>
          </a:p>
          <a:p>
            <a:pPr marL="350520" lvl="1" indent="-171450">
              <a:spcBef>
                <a:spcPts val="30"/>
              </a:spcBef>
              <a:buFont typeface="Arial" panose="020B0604020202020204" pitchFamily="34" charset="0"/>
              <a:buChar char="•"/>
              <a:defRPr/>
            </a:pPr>
            <a:r>
              <a:rPr lang="en-US" dirty="0"/>
              <a:t>What would you do different next time?</a:t>
            </a:r>
          </a:p>
        </p:txBody>
      </p:sp>
      <p:sp>
        <p:nvSpPr>
          <p:cNvPr id="4" name="Tijdelijke aanduiding voor dianummer 3"/>
          <p:cNvSpPr>
            <a:spLocks noGrp="1"/>
          </p:cNvSpPr>
          <p:nvPr>
            <p:ph type="sldNum" sz="quarter" idx="5"/>
          </p:nvPr>
        </p:nvSpPr>
        <p:spPr/>
        <p:txBody>
          <a:bodyPr/>
          <a:lstStyle/>
          <a:p>
            <a:pPr marL="0" marR="0" lvl="0" indent="0" algn="r" defTabSz="916046" rtl="0" eaLnBrk="1" fontAlgn="auto" latinLnBrk="0" hangingPunct="1">
              <a:lnSpc>
                <a:spcPct val="100000"/>
              </a:lnSpc>
              <a:spcBef>
                <a:spcPts val="0"/>
              </a:spcBef>
              <a:spcAft>
                <a:spcPts val="0"/>
              </a:spcAft>
              <a:buClrTx/>
              <a:buSzTx/>
              <a:buFontTx/>
              <a:buNone/>
              <a:tabLst/>
              <a:defRPr/>
            </a:pPr>
            <a:fld id="{E4BC2DFB-240E-4C70-969E-A6ABAF2C7422}" type="slidenum">
              <a:rPr kumimoji="0" lang="nl-NL" sz="1300" b="0" i="0" u="none" strike="noStrike" kern="1200" cap="none" spc="0" normalizeH="0" baseline="0" noProof="0" smtClean="0">
                <a:ln>
                  <a:noFill/>
                </a:ln>
                <a:solidFill>
                  <a:prstClr val="black"/>
                </a:solidFill>
                <a:effectLst/>
                <a:uLnTx/>
                <a:uFillTx/>
                <a:latin typeface="Calibri"/>
                <a:cs typeface="Arial"/>
              </a:rPr>
              <a:pPr marL="0" marR="0" lvl="0" indent="0" algn="r" defTabSz="916046" rtl="0" eaLnBrk="1" fontAlgn="auto" latinLnBrk="0" hangingPunct="1">
                <a:lnSpc>
                  <a:spcPct val="100000"/>
                </a:lnSpc>
                <a:spcBef>
                  <a:spcPts val="0"/>
                </a:spcBef>
                <a:spcAft>
                  <a:spcPts val="0"/>
                </a:spcAft>
                <a:buClrTx/>
                <a:buSzTx/>
                <a:buFontTx/>
                <a:buNone/>
                <a:tabLst/>
                <a:defRPr/>
              </a:pPr>
              <a:t>24</a:t>
            </a:fld>
            <a:endParaRPr kumimoji="0" lang="nl-NL" sz="1300" b="0" i="0" u="none" strike="noStrike" kern="1200" cap="none" spc="0" normalizeH="0" baseline="0" noProof="0">
              <a:ln>
                <a:noFill/>
              </a:ln>
              <a:solidFill>
                <a:prstClr val="black"/>
              </a:solidFill>
              <a:effectLst/>
              <a:uLnTx/>
              <a:uFillTx/>
              <a:latin typeface="Calibri"/>
              <a:cs typeface="Arial"/>
            </a:endParaRPr>
          </a:p>
        </p:txBody>
      </p:sp>
    </p:spTree>
    <p:extLst>
      <p:ext uri="{BB962C8B-B14F-4D97-AF65-F5344CB8AC3E}">
        <p14:creationId xmlns:p14="http://schemas.microsoft.com/office/powerpoint/2010/main" val="3828947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Tijdelijke aanduiding voor dianummer 3"/>
          <p:cNvSpPr>
            <a:spLocks noGrp="1"/>
          </p:cNvSpPr>
          <p:nvPr>
            <p:ph type="sldNum" sz="quarter" idx="5"/>
          </p:nvPr>
        </p:nvSpPr>
        <p:spPr/>
        <p:txBody>
          <a:bodyPr/>
          <a:lstStyle/>
          <a:p>
            <a:pPr marL="0" marR="0" lvl="0" indent="0" algn="r" defTabSz="916046" rtl="0" eaLnBrk="1" fontAlgn="auto" latinLnBrk="0" hangingPunct="1">
              <a:lnSpc>
                <a:spcPct val="100000"/>
              </a:lnSpc>
              <a:spcBef>
                <a:spcPts val="0"/>
              </a:spcBef>
              <a:spcAft>
                <a:spcPts val="0"/>
              </a:spcAft>
              <a:buClrTx/>
              <a:buSzTx/>
              <a:buFontTx/>
              <a:buNone/>
              <a:tabLst/>
              <a:defRPr/>
            </a:pPr>
            <a:fld id="{E4BC2DFB-240E-4C70-969E-A6ABAF2C7422}" type="slidenum">
              <a:rPr kumimoji="0" lang="nl-NL" sz="1300" b="0" i="0" u="none" strike="noStrike" kern="1200" cap="none" spc="0" normalizeH="0" baseline="0" noProof="0" smtClean="0">
                <a:ln>
                  <a:noFill/>
                </a:ln>
                <a:solidFill>
                  <a:prstClr val="black"/>
                </a:solidFill>
                <a:effectLst/>
                <a:uLnTx/>
                <a:uFillTx/>
                <a:latin typeface="Calibri"/>
                <a:cs typeface="Arial"/>
              </a:rPr>
              <a:pPr marL="0" marR="0" lvl="0" indent="0" algn="r" defTabSz="916046" rtl="0" eaLnBrk="1" fontAlgn="auto" latinLnBrk="0" hangingPunct="1">
                <a:lnSpc>
                  <a:spcPct val="100000"/>
                </a:lnSpc>
                <a:spcBef>
                  <a:spcPts val="0"/>
                </a:spcBef>
                <a:spcAft>
                  <a:spcPts val="0"/>
                </a:spcAft>
                <a:buClrTx/>
                <a:buSzTx/>
                <a:buFontTx/>
                <a:buNone/>
                <a:tabLst/>
                <a:defRPr/>
              </a:pPr>
              <a:t>25</a:t>
            </a:fld>
            <a:endParaRPr kumimoji="0" lang="nl-NL" sz="1300" b="0" i="0" u="none" strike="noStrike" kern="1200" cap="none" spc="0" normalizeH="0" baseline="0" noProof="0">
              <a:ln>
                <a:noFill/>
              </a:ln>
              <a:solidFill>
                <a:prstClr val="black"/>
              </a:solidFill>
              <a:effectLst/>
              <a:uLnTx/>
              <a:uFillTx/>
              <a:latin typeface="Calibri"/>
              <a:cs typeface="Arial"/>
            </a:endParaRPr>
          </a:p>
        </p:txBody>
      </p:sp>
    </p:spTree>
    <p:extLst>
      <p:ext uri="{BB962C8B-B14F-4D97-AF65-F5344CB8AC3E}">
        <p14:creationId xmlns:p14="http://schemas.microsoft.com/office/powerpoint/2010/main" val="12177669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US"/>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BC2DFB-240E-4C70-969E-A6ABAF2C7422}" type="slidenum">
              <a:rPr kumimoji="0" lang="nl-N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nl-N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9513727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exin.com/" TargetMode="External"/><Relationship Id="rId1" Type="http://schemas.openxmlformats.org/officeDocument/2006/relationships/slideMaster" Target="../slideMasters/slideMaster1.xml"/><Relationship Id="rId4"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tags" Target="../tags/tag4.xml"/><Relationship Id="rId7" Type="http://schemas.openxmlformats.org/officeDocument/2006/relationships/slideMaster" Target="../slideMasters/slideMaster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image" Target="../media/image1.tiff"/><Relationship Id="rId5" Type="http://schemas.openxmlformats.org/officeDocument/2006/relationships/tags" Target="../tags/tag6.xml"/><Relationship Id="rId10" Type="http://schemas.openxmlformats.org/officeDocument/2006/relationships/image" Target="../media/image6.png"/><Relationship Id="rId4" Type="http://schemas.openxmlformats.org/officeDocument/2006/relationships/tags" Target="../tags/tag5.xml"/><Relationship Id="rId9" Type="http://schemas.openxmlformats.org/officeDocument/2006/relationships/image" Target="../media/image5.emf"/></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slideMaster" Target="../slideMasters/slideMaster1.xml"/><Relationship Id="rId4" Type="http://schemas.openxmlformats.org/officeDocument/2006/relationships/tags" Target="../tags/tag11.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4"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Final page">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263352" y="6309320"/>
            <a:ext cx="1512168" cy="3840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800"/>
          </a:p>
        </p:txBody>
      </p:sp>
      <p:sp>
        <p:nvSpPr>
          <p:cNvPr id="7" name="Text Placeholder 6"/>
          <p:cNvSpPr>
            <a:spLocks noGrp="1"/>
          </p:cNvSpPr>
          <p:nvPr>
            <p:ph type="body" sz="quarter" idx="13" hasCustomPrompt="1"/>
          </p:nvPr>
        </p:nvSpPr>
        <p:spPr>
          <a:xfrm>
            <a:off x="0" y="4005065"/>
            <a:ext cx="12192000" cy="960107"/>
          </a:xfrm>
        </p:spPr>
        <p:txBody>
          <a:bodyPr anchor="b">
            <a:normAutofit/>
          </a:bodyPr>
          <a:lstStyle>
            <a:lvl1pPr marL="0" indent="0" algn="ctr">
              <a:buFont typeface="Arial" panose="020B0604020202020204" pitchFamily="34" charset="0"/>
              <a:buNone/>
              <a:defRPr sz="3200" baseline="0">
                <a:latin typeface="Montserrat SemiBold" panose="000007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a:t>Contact EXIN</a:t>
            </a:r>
          </a:p>
        </p:txBody>
      </p:sp>
      <p:sp>
        <p:nvSpPr>
          <p:cNvPr id="8" name="Text Placeholder 6"/>
          <p:cNvSpPr>
            <a:spLocks noGrp="1"/>
          </p:cNvSpPr>
          <p:nvPr>
            <p:ph type="body" sz="quarter" idx="14" hasCustomPrompt="1"/>
          </p:nvPr>
        </p:nvSpPr>
        <p:spPr>
          <a:xfrm>
            <a:off x="0" y="4965172"/>
            <a:ext cx="12192000" cy="960107"/>
          </a:xfrm>
        </p:spPr>
        <p:txBody>
          <a:bodyPr anchor="b">
            <a:normAutofit/>
          </a:bodyPr>
          <a:lstStyle>
            <a:lvl1pPr marL="0" indent="0" algn="ctr">
              <a:buFont typeface="Arial" panose="020B0604020202020204" pitchFamily="34" charset="0"/>
              <a:buNone/>
              <a:defRPr sz="3200" baseline="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hlinkClick r:id="rId2">
                  <a:extLst>
                    <a:ext uri="{A12FA001-AC4F-418D-AE19-62706E023703}">
                      <ahyp:hlinkClr xmlns:ahyp="http://schemas.microsoft.com/office/drawing/2018/hyperlinkcolor" val="tx"/>
                    </a:ext>
                  </a:extLst>
                </a:hlinkClick>
              </a:rPr>
              <a:t>www.exin.com</a:t>
            </a:r>
            <a:endParaRPr lang="nl-NL"/>
          </a:p>
        </p:txBody>
      </p:sp>
      <p:pic>
        <p:nvPicPr>
          <p:cNvPr id="9" name="Picture 8">
            <a:extLst>
              <a:ext uri="{FF2B5EF4-FFF2-40B4-BE49-F238E27FC236}">
                <a16:creationId xmlns:a16="http://schemas.microsoft.com/office/drawing/2014/main" id="{A403B6A7-FD4B-4D98-BDB0-D031F3A8DE6B}"/>
              </a:ext>
            </a:extLst>
          </p:cNvPr>
          <p:cNvPicPr/>
          <p:nvPr userDrawn="1"/>
        </p:nvPicPr>
        <p:blipFill>
          <a:blip r:embed="rId3" cstate="print">
            <a:extLst>
              <a:ext uri="{28A0092B-C50C-407E-A947-70E740481C1C}">
                <a14:useLocalDpi xmlns:a14="http://schemas.microsoft.com/office/drawing/2010/main" val="0"/>
              </a:ext>
            </a:extLst>
          </a:blip>
          <a:stretch>
            <a:fillRect/>
          </a:stretch>
        </p:blipFill>
        <p:spPr bwMode="auto">
          <a:xfrm>
            <a:off x="4376103" y="549360"/>
            <a:ext cx="3439791" cy="1823521"/>
          </a:xfrm>
          <a:prstGeom prst="rect">
            <a:avLst/>
          </a:prstGeom>
          <a:noFill/>
          <a:ln>
            <a:noFill/>
          </a:ln>
        </p:spPr>
      </p:pic>
      <p:sp>
        <p:nvSpPr>
          <p:cNvPr id="10" name="Rectangle 9">
            <a:extLst>
              <a:ext uri="{FF2B5EF4-FFF2-40B4-BE49-F238E27FC236}">
                <a16:creationId xmlns:a16="http://schemas.microsoft.com/office/drawing/2014/main" id="{C65037FC-9B7C-4622-B6F9-88D555FF6A7C}"/>
              </a:ext>
            </a:extLst>
          </p:cNvPr>
          <p:cNvSpPr/>
          <p:nvPr userDrawn="1"/>
        </p:nvSpPr>
        <p:spPr>
          <a:xfrm>
            <a:off x="10056440" y="6237312"/>
            <a:ext cx="1656184" cy="504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800"/>
          </a:p>
        </p:txBody>
      </p:sp>
      <p:pic>
        <p:nvPicPr>
          <p:cNvPr id="11" name="Picture 10">
            <a:extLst>
              <a:ext uri="{FF2B5EF4-FFF2-40B4-BE49-F238E27FC236}">
                <a16:creationId xmlns:a16="http://schemas.microsoft.com/office/drawing/2014/main" id="{BDAB106D-313F-4CD3-BAF1-1AAB565FFB34}"/>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376104" y="2852935"/>
            <a:ext cx="3439791" cy="875387"/>
          </a:xfrm>
          <a:prstGeom prst="rect">
            <a:avLst/>
          </a:prstGeom>
        </p:spPr>
      </p:pic>
    </p:spTree>
    <p:extLst>
      <p:ext uri="{BB962C8B-B14F-4D97-AF65-F5344CB8AC3E}">
        <p14:creationId xmlns:p14="http://schemas.microsoft.com/office/powerpoint/2010/main" val="566824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ext with bullet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a:t>Title</a:t>
            </a:r>
            <a:endParaRPr lang="nl-NL"/>
          </a:p>
        </p:txBody>
      </p:sp>
      <p:sp>
        <p:nvSpPr>
          <p:cNvPr id="7" name="Text Placeholder 6"/>
          <p:cNvSpPr>
            <a:spLocks noGrp="1"/>
          </p:cNvSpPr>
          <p:nvPr>
            <p:ph type="body" sz="quarter" idx="13"/>
          </p:nvPr>
        </p:nvSpPr>
        <p:spPr>
          <a:xfrm>
            <a:off x="624421" y="1628777"/>
            <a:ext cx="10943167" cy="4392613"/>
          </a:xfrm>
        </p:spPr>
        <p:txBody>
          <a:bodyPr/>
          <a:lstStyle>
            <a:lvl1pPr marL="342900" indent="-342900">
              <a:buFont typeface="Arial" panose="020B0604020202020204" pitchFamily="34" charset="0"/>
              <a:buChar char="•"/>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Tree>
    <p:extLst>
      <p:ext uri="{BB962C8B-B14F-4D97-AF65-F5344CB8AC3E}">
        <p14:creationId xmlns:p14="http://schemas.microsoft.com/office/powerpoint/2010/main" val="1545548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ext without bullet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a:t>Title</a:t>
            </a:r>
            <a:endParaRPr lang="nl-NL"/>
          </a:p>
        </p:txBody>
      </p:sp>
      <p:sp>
        <p:nvSpPr>
          <p:cNvPr id="7" name="Text Placeholder 6"/>
          <p:cNvSpPr>
            <a:spLocks noGrp="1"/>
          </p:cNvSpPr>
          <p:nvPr>
            <p:ph type="body" sz="quarter" idx="13"/>
          </p:nvPr>
        </p:nvSpPr>
        <p:spPr>
          <a:xfrm>
            <a:off x="624421" y="1628777"/>
            <a:ext cx="10943167" cy="4392613"/>
          </a:xfrm>
        </p:spPr>
        <p:txBody>
          <a:bodyPr/>
          <a:lstStyle>
            <a:lvl1pPr marL="0" indent="0">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Tree>
    <p:extLst>
      <p:ext uri="{BB962C8B-B14F-4D97-AF65-F5344CB8AC3E}">
        <p14:creationId xmlns:p14="http://schemas.microsoft.com/office/powerpoint/2010/main" val="2221427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a:t>Title</a:t>
            </a:r>
            <a:endParaRPr lang="nl-NL"/>
          </a:p>
        </p:txBody>
      </p:sp>
    </p:spTree>
    <p:extLst>
      <p:ext uri="{BB962C8B-B14F-4D97-AF65-F5344CB8AC3E}">
        <p14:creationId xmlns:p14="http://schemas.microsoft.com/office/powerpoint/2010/main" val="2588944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0_Start Pag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F4B9C1F-3F5C-498B-88D3-DC12E6725D11}"/>
              </a:ext>
            </a:extLst>
          </p:cNvPr>
          <p:cNvSpPr/>
          <p:nvPr userDrawn="1"/>
        </p:nvSpPr>
        <p:spPr>
          <a:xfrm>
            <a:off x="263352" y="6237312"/>
            <a:ext cx="1512168" cy="504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4C06D122-C029-45B5-ABA7-3C5CDB440E99}"/>
              </a:ext>
            </a:extLst>
          </p:cNvPr>
          <p:cNvSpPr/>
          <p:nvPr userDrawn="1"/>
        </p:nvSpPr>
        <p:spPr>
          <a:xfrm>
            <a:off x="9984432" y="6201944"/>
            <a:ext cx="1633972" cy="504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645604" y="5058944"/>
            <a:ext cx="10972800" cy="1143000"/>
          </a:xfrm>
        </p:spPr>
        <p:txBody>
          <a:bodyPr/>
          <a:lstStyle>
            <a:lvl1pPr algn="ctr">
              <a:defRPr/>
            </a:lvl1pPr>
          </a:lstStyle>
          <a:p>
            <a:r>
              <a:rPr lang="en-US"/>
              <a:t>Basic Training Material</a:t>
            </a:r>
            <a:br>
              <a:rPr lang="en-US"/>
            </a:br>
            <a:r>
              <a:rPr lang="en-US"/>
              <a:t>[</a:t>
            </a:r>
            <a:r>
              <a:rPr lang="en-US" err="1"/>
              <a:t>yyyymm</a:t>
            </a:r>
            <a:r>
              <a:rPr lang="en-US"/>
              <a:t>]</a:t>
            </a:r>
            <a:endParaRPr lang="nl-NL"/>
          </a:p>
        </p:txBody>
      </p:sp>
    </p:spTree>
    <p:extLst>
      <p:ext uri="{BB962C8B-B14F-4D97-AF65-F5344CB8AC3E}">
        <p14:creationId xmlns:p14="http://schemas.microsoft.com/office/powerpoint/2010/main" val="113263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content and foot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0425278C-E7D3-4507-86B2-50FA43B5B794}" type="slidenum">
              <a:rPr lang="en-GB" smtClean="0"/>
              <a:t>‹#›</a:t>
            </a:fld>
            <a:endParaRPr lang="en-GB"/>
          </a:p>
        </p:txBody>
      </p:sp>
    </p:spTree>
    <p:extLst>
      <p:ext uri="{BB962C8B-B14F-4D97-AF65-F5344CB8AC3E}">
        <p14:creationId xmlns:p14="http://schemas.microsoft.com/office/powerpoint/2010/main" val="2603690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Titeldia">
    <p:spTree>
      <p:nvGrpSpPr>
        <p:cNvPr id="1" name=""/>
        <p:cNvGrpSpPr/>
        <p:nvPr/>
      </p:nvGrpSpPr>
      <p:grpSpPr>
        <a:xfrm>
          <a:off x="0" y="0"/>
          <a:ext cx="0" cy="0"/>
          <a:chOff x="0" y="0"/>
          <a:chExt cx="0" cy="0"/>
        </a:xfrm>
      </p:grpSpPr>
      <p:sp>
        <p:nvSpPr>
          <p:cNvPr id="16" name="Rechthoek 11"/>
          <p:cNvSpPr/>
          <p:nvPr userDrawn="1"/>
        </p:nvSpPr>
        <p:spPr>
          <a:xfrm>
            <a:off x="-11085" y="5986420"/>
            <a:ext cx="12203085" cy="884304"/>
          </a:xfrm>
          <a:prstGeom prst="rect">
            <a:avLst/>
          </a:prstGeom>
          <a:solidFill>
            <a:srgbClr val="E9E9E9"/>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l-NL" sz="1800"/>
          </a:p>
        </p:txBody>
      </p:sp>
      <p:sp>
        <p:nvSpPr>
          <p:cNvPr id="8" name="Rechthoek 7"/>
          <p:cNvSpPr/>
          <p:nvPr>
            <p:custDataLst>
              <p:tags r:id="rId1"/>
            </p:custDataLst>
          </p:nvPr>
        </p:nvSpPr>
        <p:spPr>
          <a:xfrm>
            <a:off x="1" y="1"/>
            <a:ext cx="12192000" cy="1110131"/>
          </a:xfrm>
          <a:prstGeom prst="rect">
            <a:avLst/>
          </a:prstGeom>
          <a:solidFill>
            <a:schemeClr val="bg1"/>
          </a:solidFill>
          <a:ln w="0" cap="flat" cmpd="sng" algn="ctr">
            <a:solidFill>
              <a:schemeClr val="bg1"/>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defPPr>
              <a:defRPr lang="nl-NL" smtId="4294967295"/>
            </a:defPPr>
            <a:lvl1pPr marL="0" algn="l" defTabSz="914400" rtl="0" eaLnBrk="0" fontAlgn="base" latinLnBrk="0" hangingPunct="0">
              <a:spcBef>
                <a:spcPct val="0"/>
              </a:spcBef>
              <a:spcAft>
                <a:spcPct val="0"/>
              </a:spcAft>
              <a:defRPr sz="1800" kern="1200" smtId="4294967295">
                <a:solidFill>
                  <a:schemeClr val="tx1"/>
                </a:solidFill>
                <a:latin typeface="Calibri" panose="020F0502020204030204" pitchFamily="34" charset="0"/>
                <a:ea typeface="+mn-ea"/>
                <a:cs typeface="Arial"/>
              </a:defRPr>
            </a:lvl1pPr>
            <a:lvl2pPr marL="457200" algn="l" defTabSz="914400" rtl="0" eaLnBrk="0" fontAlgn="base" latinLnBrk="0" hangingPunct="0">
              <a:spcBef>
                <a:spcPct val="0"/>
              </a:spcBef>
              <a:spcAft>
                <a:spcPct val="0"/>
              </a:spcAft>
              <a:defRPr sz="1800" kern="1200" smtId="4294967295">
                <a:solidFill>
                  <a:schemeClr val="tx1"/>
                </a:solidFill>
                <a:latin typeface="Calibri" panose="020F0502020204030204" pitchFamily="34" charset="0"/>
                <a:ea typeface="+mn-ea"/>
                <a:cs typeface="Arial"/>
              </a:defRPr>
            </a:lvl2pPr>
            <a:lvl3pPr marL="914400" algn="l" defTabSz="914400" rtl="0" eaLnBrk="0" fontAlgn="base" latinLnBrk="0" hangingPunct="0">
              <a:spcBef>
                <a:spcPct val="0"/>
              </a:spcBef>
              <a:spcAft>
                <a:spcPct val="0"/>
              </a:spcAft>
              <a:defRPr sz="1800" kern="1200" smtId="4294967295">
                <a:solidFill>
                  <a:schemeClr val="tx1"/>
                </a:solidFill>
                <a:latin typeface="Calibri" panose="020F0502020204030204" pitchFamily="34" charset="0"/>
                <a:ea typeface="+mn-ea"/>
                <a:cs typeface="Arial"/>
              </a:defRPr>
            </a:lvl3pPr>
            <a:lvl4pPr marL="1371600" algn="l" defTabSz="914400" rtl="0" eaLnBrk="0" fontAlgn="base" latinLnBrk="0" hangingPunct="0">
              <a:spcBef>
                <a:spcPct val="0"/>
              </a:spcBef>
              <a:spcAft>
                <a:spcPct val="0"/>
              </a:spcAft>
              <a:defRPr sz="1800" kern="1200" smtId="4294967295">
                <a:solidFill>
                  <a:schemeClr val="tx1"/>
                </a:solidFill>
                <a:latin typeface="Calibri" panose="020F0502020204030204" pitchFamily="34" charset="0"/>
                <a:ea typeface="+mn-ea"/>
                <a:cs typeface="Arial"/>
              </a:defRPr>
            </a:lvl4pPr>
            <a:lvl5pPr marL="1828800" algn="l" defTabSz="914400" rtl="0" eaLnBrk="0" fontAlgn="base" latinLnBrk="0" hangingPunct="0">
              <a:spcBef>
                <a:spcPct val="0"/>
              </a:spcBef>
              <a:spcAft>
                <a:spcPct val="0"/>
              </a:spcAft>
              <a:defRPr sz="1800" kern="1200" smtId="4294967295">
                <a:solidFill>
                  <a:schemeClr val="tx1"/>
                </a:solidFill>
                <a:latin typeface="Calibri" panose="020F0502020204030204" pitchFamily="34" charset="0"/>
                <a:ea typeface="+mn-ea"/>
                <a:cs typeface="Arial"/>
              </a:defRPr>
            </a:lvl5pPr>
            <a:lvl6pPr marL="2286000" algn="l" defTabSz="914400" rtl="0" eaLnBrk="1" latinLnBrk="0" hangingPunct="1">
              <a:defRPr sz="1800" kern="1200" smtId="4294967295">
                <a:solidFill>
                  <a:schemeClr val="tx1"/>
                </a:solidFill>
                <a:latin typeface="Calibri" panose="020F0502020204030204" pitchFamily="34" charset="0"/>
                <a:ea typeface="+mn-ea"/>
                <a:cs typeface="Arial"/>
              </a:defRPr>
            </a:lvl6pPr>
            <a:lvl7pPr marL="2743200" algn="l" defTabSz="914400" rtl="0" eaLnBrk="1" latinLnBrk="0" hangingPunct="1">
              <a:defRPr sz="1800" kern="1200" smtId="4294967295">
                <a:solidFill>
                  <a:schemeClr val="tx1"/>
                </a:solidFill>
                <a:latin typeface="Calibri" panose="020F0502020204030204" pitchFamily="34" charset="0"/>
                <a:ea typeface="+mn-ea"/>
                <a:cs typeface="Arial"/>
              </a:defRPr>
            </a:lvl7pPr>
            <a:lvl8pPr marL="3200400" algn="l" defTabSz="914400" rtl="0" eaLnBrk="1" latinLnBrk="0" hangingPunct="1">
              <a:defRPr sz="1800" kern="1200" smtId="4294967295">
                <a:solidFill>
                  <a:schemeClr val="tx1"/>
                </a:solidFill>
                <a:latin typeface="Calibri" panose="020F0502020204030204" pitchFamily="34" charset="0"/>
                <a:ea typeface="+mn-ea"/>
                <a:cs typeface="Arial"/>
              </a:defRPr>
            </a:lvl8pPr>
          </a:lstStyle>
          <a:p>
            <a:pPr algn="ctr">
              <a:defRPr/>
            </a:pPr>
            <a:endParaRPr lang="nl-NL" sz="1800"/>
          </a:p>
        </p:txBody>
      </p:sp>
      <p:cxnSp>
        <p:nvCxnSpPr>
          <p:cNvPr id="11" name="Rechte verbindingslijn 10"/>
          <p:cNvCxnSpPr/>
          <p:nvPr>
            <p:custDataLst>
              <p:tags r:id="rId2"/>
            </p:custDataLst>
          </p:nvPr>
        </p:nvCxnSpPr>
        <p:spPr>
          <a:xfrm>
            <a:off x="624419" y="5467283"/>
            <a:ext cx="11232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el 1"/>
          <p:cNvSpPr>
            <a:spLocks noGrp="1"/>
          </p:cNvSpPr>
          <p:nvPr>
            <p:ph type="ctrTitle"/>
            <p:custDataLst>
              <p:tags r:id="rId3"/>
            </p:custDataLst>
          </p:nvPr>
        </p:nvSpPr>
        <p:spPr>
          <a:xfrm>
            <a:off x="153600" y="4888210"/>
            <a:ext cx="11894401" cy="479688"/>
          </a:xfrm>
          <a:noFill/>
          <a:ln w="9525">
            <a:noFill/>
            <a:miter lim="800000"/>
            <a:headEnd/>
            <a:tailEnd/>
          </a:ln>
        </p:spPr>
        <p:txBody>
          <a:bodyPr vert="horz" wrap="square" lIns="91440" tIns="45720" rIns="91440" bIns="45720" numCol="1" anchor="t" anchorCtr="0" compatLnSpc="1">
            <a:prstTxWarp prst="textNoShape">
              <a:avLst/>
            </a:prstTxWarp>
          </a:bodyPr>
          <a:lstStyle>
            <a:lvl1pPr>
              <a:defRPr kumimoji="0" lang="nl-NL" sz="1600" b="1" i="0" u="none" strike="noStrike" normalizeH="0" baseline="0">
                <a:ln>
                  <a:noFill/>
                </a:ln>
                <a:solidFill>
                  <a:srgbClr val="C00000"/>
                </a:solidFill>
                <a:effectLst/>
                <a:uLnTx/>
                <a:uFillTx/>
                <a:cs typeface="Calibri"/>
              </a:defRPr>
            </a:lvl1pPr>
          </a:lstStyle>
          <a:p>
            <a:pPr marL="0" lvl="0" indent="0" eaLnBrk="0" hangingPunct="0">
              <a:buFont typeface="Arial" pitchFamily="34" charset="0"/>
              <a:buNone/>
            </a:pPr>
            <a:r>
              <a:rPr lang="nl-NL"/>
              <a:t>Klik om de stijl te bewerken</a:t>
            </a:r>
          </a:p>
        </p:txBody>
      </p:sp>
      <p:sp>
        <p:nvSpPr>
          <p:cNvPr id="3" name="Ondertitel 2"/>
          <p:cNvSpPr>
            <a:spLocks noGrp="1"/>
          </p:cNvSpPr>
          <p:nvPr>
            <p:ph type="subTitle" idx="1" hasCustomPrompt="1"/>
            <p:custDataLst>
              <p:tags r:id="rId4"/>
            </p:custDataLst>
          </p:nvPr>
        </p:nvSpPr>
        <p:spPr>
          <a:xfrm>
            <a:off x="153600" y="6056880"/>
            <a:ext cx="6384001" cy="707576"/>
          </a:xfrm>
          <a:noFill/>
          <a:ln w="9525">
            <a:noFill/>
            <a:miter lim="800000"/>
          </a:ln>
        </p:spPr>
        <p:txBody>
          <a:bodyPr vert="horz" wrap="square" lIns="91440" tIns="45720" rIns="91440" bIns="45720" numCol="1" anchor="t" anchorCtr="0" compatLnSpc="1">
            <a:prstTxWarp prst="textNoShape">
              <a:avLst/>
            </a:prstTxWarp>
            <a:noAutofit/>
          </a:bodyPr>
          <a:lstStyle>
            <a:lvl1pPr>
              <a:defRPr lang="nl-NL" altLang="nl-NL" sz="1200">
                <a:solidFill>
                  <a:schemeClr val="tx1">
                    <a:lumMod val="65000"/>
                    <a:lumOff val="35000"/>
                  </a:schemeClr>
                </a:solidFill>
                <a:latin typeface="Calibri"/>
                <a:ea typeface="+mj-ea"/>
                <a:cs typeface="Calibri"/>
              </a:defRPr>
            </a:lvl1pPr>
          </a:lstStyle>
          <a:p>
            <a:pPr marL="0" lvl="0" indent="0"/>
            <a:r>
              <a:rPr lang="nl-NL"/>
              <a:t>Klik om de ondertitelstijl van het model te bewerken</a:t>
            </a:r>
          </a:p>
        </p:txBody>
      </p:sp>
      <p:sp>
        <p:nvSpPr>
          <p:cNvPr id="10" name="Tijdelijke aanduiding voor tekst 9"/>
          <p:cNvSpPr>
            <a:spLocks noGrp="1"/>
          </p:cNvSpPr>
          <p:nvPr>
            <p:ph type="body" sz="quarter" idx="13"/>
            <p:custDataLst>
              <p:tags r:id="rId5"/>
            </p:custDataLst>
          </p:nvPr>
        </p:nvSpPr>
        <p:spPr>
          <a:xfrm>
            <a:off x="9340801" y="6067700"/>
            <a:ext cx="2707200" cy="707576"/>
          </a:xfrm>
          <a:noFill/>
          <a:ln w="9525">
            <a:noFill/>
            <a:miter lim="800000"/>
            <a:headEnd/>
            <a:tailEnd/>
          </a:ln>
        </p:spPr>
        <p:txBody>
          <a:bodyPr vert="horz" wrap="square" lIns="91440" tIns="45720" rIns="91440" bIns="45720" numCol="1" anchor="t" anchorCtr="0" compatLnSpc="1">
            <a:prstTxWarp prst="textNoShape">
              <a:avLst/>
            </a:prstTxWarp>
          </a:bodyPr>
          <a:lstStyle>
            <a:lvl1pPr marL="0">
              <a:defRPr kumimoji="0" lang="nl-NL" altLang="nl-NL" sz="1400" i="0" u="none" strike="noStrike" cap="none" normalizeH="0" baseline="0" smtClean="0">
                <a:ln>
                  <a:noFill/>
                </a:ln>
                <a:solidFill>
                  <a:schemeClr val="tx1">
                    <a:lumMod val="65000"/>
                    <a:lumOff val="35000"/>
                  </a:schemeClr>
                </a:solidFill>
                <a:effectLst/>
                <a:uLnTx/>
                <a:uFillTx/>
                <a:latin typeface="Calibri"/>
                <a:ea typeface="+mj-ea"/>
                <a:cs typeface="Calibri"/>
              </a:defRPr>
            </a:lvl1pPr>
          </a:lstStyle>
          <a:p>
            <a:pPr lvl="0" algn="r" eaLnBrk="0" hangingPunct="0"/>
            <a:r>
              <a:rPr lang="nl-NL"/>
              <a:t>Klik om de modelstijlen te bewerken</a:t>
            </a:r>
          </a:p>
        </p:txBody>
      </p:sp>
      <p:sp>
        <p:nvSpPr>
          <p:cNvPr id="12" name="Tijdelijke aanduiding voor inhoud 11"/>
          <p:cNvSpPr>
            <a:spLocks noGrp="1"/>
          </p:cNvSpPr>
          <p:nvPr>
            <p:ph sz="quarter" idx="17"/>
            <p:custDataLst>
              <p:tags r:id="rId6"/>
            </p:custDataLst>
          </p:nvPr>
        </p:nvSpPr>
        <p:spPr>
          <a:xfrm>
            <a:off x="153600" y="5467531"/>
            <a:ext cx="11894401" cy="432601"/>
          </a:xfrm>
          <a:noFill/>
          <a:ln w="9525">
            <a:noFill/>
            <a:miter lim="800000"/>
            <a:headEnd/>
            <a:tailEnd/>
          </a:ln>
        </p:spPr>
        <p:txBody>
          <a:bodyPr vert="horz" wrap="square" lIns="91440" tIns="45720" rIns="91440" bIns="45720" numCol="1" anchor="t" anchorCtr="0" compatLnSpc="1">
            <a:prstTxWarp prst="textNoShape">
              <a:avLst/>
            </a:prstTxWarp>
          </a:bodyPr>
          <a:lstStyle>
            <a:lvl1pPr marL="0">
              <a:defRPr kumimoji="0" lang="nl-NL" altLang="nl-NL" sz="1200" i="0" u="none" strike="noStrike" cap="all" normalizeH="0" smtClean="0">
                <a:ln>
                  <a:noFill/>
                </a:ln>
                <a:solidFill>
                  <a:schemeClr val="tx1">
                    <a:lumMod val="65000"/>
                    <a:lumOff val="35000"/>
                  </a:schemeClr>
                </a:solidFill>
                <a:effectLst/>
                <a:uLnTx/>
                <a:uFillTx/>
                <a:latin typeface="Calibri"/>
                <a:ea typeface="+mj-ea"/>
                <a:cs typeface="Calibri"/>
              </a:defRPr>
            </a:lvl1pPr>
          </a:lstStyle>
          <a:p>
            <a:pPr lvl="0" eaLnBrk="0" hangingPunct="0"/>
            <a:r>
              <a:rPr lang="nl-NL"/>
              <a:t>Klik om de modelstijlen te bewerken</a:t>
            </a:r>
          </a:p>
        </p:txBody>
      </p:sp>
      <p:pic>
        <p:nvPicPr>
          <p:cNvPr id="14" name="Picture 3"/>
          <p:cNvPicPr>
            <a:picLocks noChangeAspect="1" noChangeArrowheads="1"/>
          </p:cNvPicPr>
          <p:nvPr userDrawn="1"/>
        </p:nvPicPr>
        <p:blipFill rotWithShape="1">
          <a:blip r:embed="rId8" cstate="email">
            <a:alphaModFix/>
            <a:extLst>
              <a:ext uri="{28A0092B-C50C-407E-A947-70E740481C1C}">
                <a14:useLocalDpi xmlns:a14="http://schemas.microsoft.com/office/drawing/2010/main" val="0"/>
              </a:ext>
            </a:extLst>
          </a:blip>
          <a:srcRect/>
          <a:stretch/>
        </p:blipFill>
        <p:spPr bwMode="auto">
          <a:xfrm>
            <a:off x="-11083" y="1110132"/>
            <a:ext cx="12203084" cy="3691790"/>
          </a:xfrm>
          <a:prstGeom prst="rect">
            <a:avLst/>
          </a:prstGeom>
          <a:noFill/>
          <a:ln w="9525">
            <a:noFill/>
            <a:miter lim="800000"/>
            <a:headEnd/>
            <a:tailEnd/>
          </a:ln>
          <a:effectLst/>
        </p:spPr>
      </p:pic>
      <p:pic>
        <p:nvPicPr>
          <p:cNvPr id="15" name="Afbeelding 14">
            <a:extLst>
              <a:ext uri="{FF2B5EF4-FFF2-40B4-BE49-F238E27FC236}">
                <a16:creationId xmlns:a16="http://schemas.microsoft.com/office/drawing/2014/main" id="{784B22A8-55E9-4857-9037-DB939D687521}"/>
              </a:ext>
            </a:extLst>
          </p:cNvPr>
          <p:cNvPicPr/>
          <p:nvPr userDrawn="1"/>
        </p:nvPicPr>
        <p:blipFill rotWithShape="1">
          <a:blip r:embed="rId9" cstate="email">
            <a:extLst>
              <a:ext uri="{28A0092B-C50C-407E-A947-70E740481C1C}">
                <a14:useLocalDpi xmlns:a14="http://schemas.microsoft.com/office/drawing/2010/main" val="0"/>
              </a:ext>
            </a:extLst>
          </a:blip>
          <a:srcRect t="34920" b="31415"/>
          <a:stretch/>
        </p:blipFill>
        <p:spPr bwMode="auto">
          <a:xfrm>
            <a:off x="0" y="1"/>
            <a:ext cx="12203084" cy="4801920"/>
          </a:xfrm>
          <a:prstGeom prst="rect">
            <a:avLst/>
          </a:prstGeom>
          <a:noFill/>
          <a:ln>
            <a:noFill/>
          </a:ln>
        </p:spPr>
      </p:pic>
      <p:pic>
        <p:nvPicPr>
          <p:cNvPr id="8194" name="Picture 2" descr="Afbeeldingsresultaat voor lssa logo">
            <a:extLst>
              <a:ext uri="{FF2B5EF4-FFF2-40B4-BE49-F238E27FC236}">
                <a16:creationId xmlns:a16="http://schemas.microsoft.com/office/drawing/2014/main" id="{CCD641EB-626A-4DD8-AD00-9DA1F4F30821}"/>
              </a:ext>
            </a:extLst>
          </p:cNvPr>
          <p:cNvPicPr>
            <a:picLocks noChangeAspect="1" noChangeArrowheads="1"/>
          </p:cNvPicPr>
          <p:nvPr userDrawn="1"/>
        </p:nvPicPr>
        <p:blipFill>
          <a:blip r:embed="rId10" cstate="email">
            <a:extLst>
              <a:ext uri="{28A0092B-C50C-407E-A947-70E740481C1C}">
                <a14:useLocalDpi xmlns:a14="http://schemas.microsoft.com/office/drawing/2010/main" val="0"/>
              </a:ext>
            </a:extLst>
          </a:blip>
          <a:srcRect/>
          <a:stretch>
            <a:fillRect/>
          </a:stretch>
        </p:blipFill>
        <p:spPr bwMode="auto">
          <a:xfrm>
            <a:off x="10106492" y="5486861"/>
            <a:ext cx="1968290" cy="49869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29BF8995-95F6-478E-9071-35DC6ECF0420}"/>
              </a:ext>
            </a:extLst>
          </p:cNvPr>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10351685" y="4839777"/>
            <a:ext cx="1477904" cy="609226"/>
          </a:xfrm>
          <a:prstGeom prst="rect">
            <a:avLst/>
          </a:prstGeom>
        </p:spPr>
      </p:pic>
    </p:spTree>
    <p:extLst>
      <p:ext uri="{BB962C8B-B14F-4D97-AF65-F5344CB8AC3E}">
        <p14:creationId xmlns:p14="http://schemas.microsoft.com/office/powerpoint/2010/main" val="581925965"/>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el en object">
    <p:spTree>
      <p:nvGrpSpPr>
        <p:cNvPr id="1" name=""/>
        <p:cNvGrpSpPr/>
        <p:nvPr/>
      </p:nvGrpSpPr>
      <p:grpSpPr>
        <a:xfrm>
          <a:off x="0" y="0"/>
          <a:ext cx="0" cy="0"/>
          <a:chOff x="0" y="0"/>
          <a:chExt cx="0" cy="0"/>
        </a:xfrm>
      </p:grpSpPr>
      <p:sp>
        <p:nvSpPr>
          <p:cNvPr id="3" name="Tijdelijke aanduiding voor inhoud 2"/>
          <p:cNvSpPr>
            <a:spLocks noGrp="1"/>
          </p:cNvSpPr>
          <p:nvPr>
            <p:ph idx="1"/>
            <p:custDataLst>
              <p:tags r:id="rId1"/>
            </p:custDataLst>
          </p:nvPr>
        </p:nvSpPr>
        <p:spPr>
          <a:xfrm>
            <a:off x="960967" y="1343256"/>
            <a:ext cx="10560051" cy="5049663"/>
          </a:xfrm>
        </p:spPr>
        <p:txBody>
          <a:bodyPr/>
          <a:lstStyle/>
          <a:p>
            <a:pPr lvl="0"/>
            <a:r>
              <a:rPr lang="en-US" noProof="0" err="1"/>
              <a:t>Klik</a:t>
            </a:r>
            <a:r>
              <a:rPr lang="en-US" noProof="0"/>
              <a:t> om de </a:t>
            </a:r>
            <a:r>
              <a:rPr lang="en-US" noProof="0" err="1"/>
              <a:t>modelstijlen</a:t>
            </a:r>
            <a:r>
              <a:rPr lang="en-US" noProof="0"/>
              <a:t> te </a:t>
            </a:r>
            <a:r>
              <a:rPr lang="en-US" noProof="0" err="1"/>
              <a:t>bewerken</a:t>
            </a:r>
            <a:endParaRPr lang="en-US" noProof="0"/>
          </a:p>
          <a:p>
            <a:pPr lvl="1"/>
            <a:r>
              <a:rPr lang="en-US" noProof="0" err="1"/>
              <a:t>Tweede</a:t>
            </a:r>
            <a:r>
              <a:rPr lang="en-US" noProof="0"/>
              <a:t> </a:t>
            </a:r>
            <a:r>
              <a:rPr lang="en-US" noProof="0" err="1"/>
              <a:t>niveau</a:t>
            </a:r>
            <a:endParaRPr lang="en-US" noProof="0"/>
          </a:p>
          <a:p>
            <a:pPr lvl="2"/>
            <a:r>
              <a:rPr lang="en-US" noProof="0" err="1"/>
              <a:t>Derde</a:t>
            </a:r>
            <a:r>
              <a:rPr lang="en-US" noProof="0"/>
              <a:t> </a:t>
            </a:r>
            <a:r>
              <a:rPr lang="en-US" noProof="0" err="1"/>
              <a:t>niveau</a:t>
            </a:r>
            <a:endParaRPr lang="en-US" noProof="0"/>
          </a:p>
          <a:p>
            <a:pPr lvl="3"/>
            <a:r>
              <a:rPr lang="en-US" noProof="0" err="1"/>
              <a:t>Vierde</a:t>
            </a:r>
            <a:r>
              <a:rPr lang="en-US" noProof="0"/>
              <a:t> </a:t>
            </a:r>
            <a:r>
              <a:rPr lang="en-US" noProof="0" err="1"/>
              <a:t>niveau</a:t>
            </a:r>
            <a:endParaRPr lang="en-US" noProof="0"/>
          </a:p>
          <a:p>
            <a:pPr lvl="4"/>
            <a:r>
              <a:rPr lang="en-US" noProof="0" err="1"/>
              <a:t>Vijfde</a:t>
            </a:r>
            <a:r>
              <a:rPr lang="en-US" noProof="0"/>
              <a:t> </a:t>
            </a:r>
            <a:r>
              <a:rPr lang="en-US" noProof="0" err="1"/>
              <a:t>niveau</a:t>
            </a:r>
            <a:endParaRPr lang="en-US" noProof="0"/>
          </a:p>
        </p:txBody>
      </p:sp>
      <p:sp>
        <p:nvSpPr>
          <p:cNvPr id="5" name="Tijdelijke aanduiding voor voettekst 4"/>
          <p:cNvSpPr>
            <a:spLocks noGrp="1"/>
          </p:cNvSpPr>
          <p:nvPr>
            <p:ph type="ftr" sz="quarter" idx="14"/>
            <p:custDataLst>
              <p:tags r:id="rId2"/>
            </p:custDataLst>
          </p:nvPr>
        </p:nvSpPr>
        <p:spPr>
          <a:xfrm>
            <a:off x="7992608" y="6677544"/>
            <a:ext cx="1919816" cy="162225"/>
          </a:xfrm>
        </p:spPr>
        <p:txBody>
          <a:bodyPr/>
          <a:lstStyle>
            <a:lvl1pPr>
              <a:defRPr/>
            </a:lvl1pPr>
          </a:lstStyle>
          <a:p>
            <a:pPr>
              <a:defRPr/>
            </a:pPr>
            <a:endParaRPr lang="nl-NL"/>
          </a:p>
        </p:txBody>
      </p:sp>
      <p:sp>
        <p:nvSpPr>
          <p:cNvPr id="6" name="Tijdelijke aanduiding voor tekst 7">
            <a:extLst>
              <a:ext uri="{FF2B5EF4-FFF2-40B4-BE49-F238E27FC236}">
                <a16:creationId xmlns:a16="http://schemas.microsoft.com/office/drawing/2014/main" id="{D924B499-426F-492A-BB8F-A1A53332C6BA}"/>
              </a:ext>
            </a:extLst>
          </p:cNvPr>
          <p:cNvSpPr>
            <a:spLocks noGrp="1"/>
          </p:cNvSpPr>
          <p:nvPr>
            <p:ph type="body" sz="quarter" idx="13"/>
            <p:custDataLst>
              <p:tags r:id="rId3"/>
            </p:custDataLst>
          </p:nvPr>
        </p:nvSpPr>
        <p:spPr>
          <a:xfrm>
            <a:off x="5041280" y="6681600"/>
            <a:ext cx="1774800" cy="203417"/>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bodyPr>
          <a:lstStyle>
            <a:lvl1pPr>
              <a:defRPr lang="nl-NL" sz="1000">
                <a:cs typeface="+mn-cs"/>
              </a:defRPr>
            </a:lvl1pPr>
          </a:lstStyle>
          <a:p>
            <a:pPr marL="0" lvl="0" algn="ctr" defTabSz="914400" eaLnBrk="0" fontAlgn="auto" latinLnBrk="0" hangingPunct="0">
              <a:spcBef>
                <a:spcPct val="0"/>
              </a:spcBef>
            </a:pPr>
            <a:r>
              <a:rPr lang="nl-NL"/>
              <a:t>Klik om de modelstijlen te bewerken</a:t>
            </a:r>
          </a:p>
        </p:txBody>
      </p:sp>
      <p:sp>
        <p:nvSpPr>
          <p:cNvPr id="7" name="Titel 1">
            <a:extLst>
              <a:ext uri="{FF2B5EF4-FFF2-40B4-BE49-F238E27FC236}">
                <a16:creationId xmlns:a16="http://schemas.microsoft.com/office/drawing/2014/main" id="{315CFD0A-B558-44DE-8E16-858408735BCD}"/>
              </a:ext>
            </a:extLst>
          </p:cNvPr>
          <p:cNvSpPr>
            <a:spLocks noGrp="1"/>
          </p:cNvSpPr>
          <p:nvPr>
            <p:ph type="title"/>
            <p:custDataLst>
              <p:tags r:id="rId4"/>
            </p:custDataLst>
          </p:nvPr>
        </p:nvSpPr>
        <p:spPr>
          <a:xfrm>
            <a:off x="960967" y="332656"/>
            <a:ext cx="8638118" cy="601188"/>
          </a:xfrm>
        </p:spPr>
        <p:txBody>
          <a:bodyPr/>
          <a:lstStyle>
            <a:lvl1pPr>
              <a:defRPr sz="1800"/>
            </a:lvl1pPr>
          </a:lstStyle>
          <a:p>
            <a:r>
              <a:rPr lang="nl-NL"/>
              <a:t>Klik om de stijl te bewerken</a:t>
            </a:r>
          </a:p>
        </p:txBody>
      </p:sp>
    </p:spTree>
    <p:extLst>
      <p:ext uri="{BB962C8B-B14F-4D97-AF65-F5344CB8AC3E}">
        <p14:creationId xmlns:p14="http://schemas.microsoft.com/office/powerpoint/2010/main" val="1893928550"/>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Alleen titel">
    <p:spTree>
      <p:nvGrpSpPr>
        <p:cNvPr id="1" name=""/>
        <p:cNvGrpSpPr/>
        <p:nvPr/>
      </p:nvGrpSpPr>
      <p:grpSpPr>
        <a:xfrm>
          <a:off x="0" y="0"/>
          <a:ext cx="0" cy="0"/>
          <a:chOff x="0" y="0"/>
          <a:chExt cx="0" cy="0"/>
        </a:xfrm>
      </p:grpSpPr>
      <p:sp>
        <p:nvSpPr>
          <p:cNvPr id="2" name="Titel 1"/>
          <p:cNvSpPr>
            <a:spLocks noGrp="1"/>
          </p:cNvSpPr>
          <p:nvPr>
            <p:ph type="title"/>
            <p:custDataLst>
              <p:tags r:id="rId1"/>
            </p:custDataLst>
          </p:nvPr>
        </p:nvSpPr>
        <p:spPr>
          <a:xfrm>
            <a:off x="960967" y="332656"/>
            <a:ext cx="8638118" cy="601188"/>
          </a:xfrm>
        </p:spPr>
        <p:txBody>
          <a:bodyPr/>
          <a:lstStyle>
            <a:lvl1pPr>
              <a:defRPr sz="1800"/>
            </a:lvl1pPr>
          </a:lstStyle>
          <a:p>
            <a:r>
              <a:rPr lang="nl-NL"/>
              <a:t>Klik om de stijl te bewerken</a:t>
            </a:r>
          </a:p>
        </p:txBody>
      </p:sp>
      <p:sp>
        <p:nvSpPr>
          <p:cNvPr id="4" name="Tijdelijke aanduiding voor voettekst 4"/>
          <p:cNvSpPr>
            <a:spLocks noGrp="1"/>
          </p:cNvSpPr>
          <p:nvPr>
            <p:ph type="ftr" sz="quarter" idx="14"/>
            <p:custDataLst>
              <p:tags r:id="rId2"/>
            </p:custDataLst>
          </p:nvPr>
        </p:nvSpPr>
        <p:spPr>
          <a:xfrm>
            <a:off x="7992608" y="6677544"/>
            <a:ext cx="1919816" cy="162225"/>
          </a:xfrm>
        </p:spPr>
        <p:txBody>
          <a:bodyPr/>
          <a:lstStyle>
            <a:lvl1pPr>
              <a:defRPr/>
            </a:lvl1pPr>
          </a:lstStyle>
          <a:p>
            <a:pPr>
              <a:defRPr/>
            </a:pPr>
            <a:endParaRPr lang="nl-NL"/>
          </a:p>
        </p:txBody>
      </p:sp>
      <p:sp>
        <p:nvSpPr>
          <p:cNvPr id="5" name="Tijdelijke aanduiding voor tekst 7">
            <a:extLst>
              <a:ext uri="{FF2B5EF4-FFF2-40B4-BE49-F238E27FC236}">
                <a16:creationId xmlns:a16="http://schemas.microsoft.com/office/drawing/2014/main" id="{1C210EF0-BA81-4246-94A5-80657E7D4B08}"/>
              </a:ext>
            </a:extLst>
          </p:cNvPr>
          <p:cNvSpPr>
            <a:spLocks noGrp="1"/>
          </p:cNvSpPr>
          <p:nvPr>
            <p:ph type="body" sz="quarter" idx="13"/>
            <p:custDataLst>
              <p:tags r:id="rId3"/>
            </p:custDataLst>
          </p:nvPr>
        </p:nvSpPr>
        <p:spPr>
          <a:xfrm>
            <a:off x="5040368" y="6681600"/>
            <a:ext cx="1775712" cy="203417"/>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bodyPr>
          <a:lstStyle>
            <a:lvl1pPr>
              <a:defRPr lang="nl-NL" sz="1000">
                <a:cs typeface="+mn-cs"/>
              </a:defRPr>
            </a:lvl1pPr>
          </a:lstStyle>
          <a:p>
            <a:pPr marL="0" lvl="0" algn="ctr" defTabSz="914400" eaLnBrk="0" fontAlgn="auto" latinLnBrk="0" hangingPunct="0">
              <a:spcBef>
                <a:spcPct val="0"/>
              </a:spcBef>
            </a:pPr>
            <a:r>
              <a:rPr lang="nl-NL"/>
              <a:t>Klik om de modelstijlen te bewerken</a:t>
            </a:r>
          </a:p>
        </p:txBody>
      </p:sp>
    </p:spTree>
    <p:extLst>
      <p:ext uri="{BB962C8B-B14F-4D97-AF65-F5344CB8AC3E}">
        <p14:creationId xmlns:p14="http://schemas.microsoft.com/office/powerpoint/2010/main" val="4023649378"/>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tiff"/><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40" tIns="45720" rIns="91440" bIns="45720" rtlCol="0" anchor="t">
            <a:normAutofit/>
          </a:bodyPr>
          <a:lstStyle/>
          <a:p>
            <a:r>
              <a:rPr lang="en-US"/>
              <a:t>Title</a:t>
            </a:r>
            <a:endParaRPr lang="nl-NL"/>
          </a:p>
        </p:txBody>
      </p:sp>
      <p:sp>
        <p:nvSpPr>
          <p:cNvPr id="3" name="Text Placeholder 2"/>
          <p:cNvSpPr>
            <a:spLocks noGrp="1"/>
          </p:cNvSpPr>
          <p:nvPr>
            <p:ph type="body" idx="1"/>
          </p:nvPr>
        </p:nvSpPr>
        <p:spPr>
          <a:xfrm>
            <a:off x="609600" y="1600202"/>
            <a:ext cx="10972800" cy="4525963"/>
          </a:xfrm>
          <a:prstGeom prst="rect">
            <a:avLst/>
          </a:prstGeom>
        </p:spPr>
        <p:txBody>
          <a:bodyPr vert="horz" lIns="91440" tIns="45720" rIns="91440" bIns="45720" rtlCol="0">
            <a:normAutofit/>
          </a:bodyPr>
          <a:lstStyle/>
          <a:p>
            <a:pPr lvl="0"/>
            <a:r>
              <a:rPr lang="en-US"/>
              <a:t>Click to edit</a:t>
            </a:r>
          </a:p>
          <a:p>
            <a:pPr lvl="1"/>
            <a:r>
              <a:rPr lang="en-US"/>
              <a:t>Second level</a:t>
            </a:r>
          </a:p>
          <a:p>
            <a:pPr lvl="2"/>
            <a:r>
              <a:rPr lang="en-US"/>
              <a:t>Third level</a:t>
            </a:r>
          </a:p>
          <a:p>
            <a:pPr lvl="3"/>
            <a:r>
              <a:rPr lang="en-US"/>
              <a:t>Fourth level</a:t>
            </a:r>
          </a:p>
          <a:p>
            <a:pPr lvl="4"/>
            <a:r>
              <a:rPr lang="en-US"/>
              <a:t>Fifth level</a:t>
            </a:r>
            <a:endParaRPr lang="nl-NL"/>
          </a:p>
        </p:txBody>
      </p:sp>
      <p:pic>
        <p:nvPicPr>
          <p:cNvPr id="6" name="Picture 5">
            <a:extLst>
              <a:ext uri="{FF2B5EF4-FFF2-40B4-BE49-F238E27FC236}">
                <a16:creationId xmlns:a16="http://schemas.microsoft.com/office/drawing/2014/main" id="{6074C08D-5659-4BB3-B9CF-E0FF020EDA49}"/>
              </a:ext>
            </a:extLst>
          </p:cNvPr>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608922" y="6320424"/>
            <a:ext cx="846471" cy="348935"/>
          </a:xfrm>
          <a:prstGeom prst="rect">
            <a:avLst/>
          </a:prstGeom>
        </p:spPr>
      </p:pic>
      <p:pic>
        <p:nvPicPr>
          <p:cNvPr id="5" name="Picture 4">
            <a:extLst>
              <a:ext uri="{FF2B5EF4-FFF2-40B4-BE49-F238E27FC236}">
                <a16:creationId xmlns:a16="http://schemas.microsoft.com/office/drawing/2014/main" id="{7BAE8F81-8218-418E-B3CF-4CE97DA6B530}"/>
              </a:ext>
              <a:ext uri="{C183D7F6-B498-43B3-948B-1728B52AA6E4}">
                <adec:decorative xmlns:adec="http://schemas.microsoft.com/office/drawing/2017/decorative" val="1"/>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10141498" y="6316976"/>
            <a:ext cx="1453952" cy="370014"/>
          </a:xfrm>
          <a:prstGeom prst="rect">
            <a:avLst/>
          </a:prstGeom>
        </p:spPr>
      </p:pic>
    </p:spTree>
    <p:extLst>
      <p:ext uri="{BB962C8B-B14F-4D97-AF65-F5344CB8AC3E}">
        <p14:creationId xmlns:p14="http://schemas.microsoft.com/office/powerpoint/2010/main" val="1945694970"/>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Lst>
  <p:txStyles>
    <p:titleStyle>
      <a:lvl1pPr algn="l" defTabSz="914400" rtl="0" eaLnBrk="1" latinLnBrk="0" hangingPunct="1">
        <a:spcBef>
          <a:spcPct val="0"/>
        </a:spcBef>
        <a:buNone/>
        <a:defRPr sz="3600" b="0" kern="1200" cap="none" baseline="0">
          <a:solidFill>
            <a:schemeClr val="accent2"/>
          </a:solidFill>
          <a:latin typeface="Montserrat SemiBold" panose="00000700000000000000" pitchFamily="2" charset="0"/>
          <a:ea typeface="+mj-ea"/>
          <a:cs typeface="Aharoni" panose="02010803020104030203" pitchFamily="2" charset="-79"/>
        </a:defRPr>
      </a:lvl1pPr>
    </p:titleStyle>
    <p:bodyStyle>
      <a:lvl1pPr marL="0" indent="0" algn="l" defTabSz="914400" rtl="0" eaLnBrk="1" latinLnBrk="0" hangingPunct="1">
        <a:spcBef>
          <a:spcPct val="20000"/>
        </a:spcBef>
        <a:buFont typeface="Arial" panose="020B0604020202020204" pitchFamily="34" charset="0"/>
        <a:buNone/>
        <a:defRPr sz="2400" kern="1200" baseline="0">
          <a:solidFill>
            <a:srgbClr val="002A5A"/>
          </a:solidFill>
          <a:latin typeface="Roboto" panose="02000000000000000000" pitchFamily="2" charset="0"/>
          <a:ea typeface="Roboto" panose="02000000000000000000" pitchFamily="2" charset="0"/>
          <a:cs typeface="Arial Unicode MS" panose="020B0604020202020204" pitchFamily="34" charset="-128"/>
        </a:defRPr>
      </a:lvl1pPr>
      <a:lvl2pPr marL="742950" indent="-285750" algn="l" defTabSz="914400" rtl="0" eaLnBrk="1" latinLnBrk="0" hangingPunct="1">
        <a:spcBef>
          <a:spcPct val="20000"/>
        </a:spcBef>
        <a:buFont typeface="Arial" panose="020B0604020202020204" pitchFamily="34" charset="0"/>
        <a:buChar char="–"/>
        <a:defRPr sz="24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2pPr>
      <a:lvl3pPr marL="1143000" indent="-228600" algn="l" defTabSz="914400" rtl="0" eaLnBrk="1" latinLnBrk="0" hangingPunct="1">
        <a:spcBef>
          <a:spcPct val="20000"/>
        </a:spcBef>
        <a:buFont typeface="Arial" panose="020B0604020202020204" pitchFamily="34" charset="0"/>
        <a:buChar char="•"/>
        <a:defRPr sz="20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3pPr>
      <a:lvl4pPr marL="1600200" indent="-228600" algn="l" defTabSz="914400" rtl="0" eaLnBrk="1" latinLnBrk="0" hangingPunct="1">
        <a:spcBef>
          <a:spcPct val="20000"/>
        </a:spcBef>
        <a:buFont typeface="Arial" panose="020B0604020202020204" pitchFamily="34" charset="0"/>
        <a:buChar char="–"/>
        <a:defRPr sz="20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4pPr>
      <a:lvl5pPr marL="2057400" indent="-228600" algn="l" defTabSz="914400" rtl="0" eaLnBrk="1" latinLnBrk="0" hangingPunct="1">
        <a:spcBef>
          <a:spcPct val="20000"/>
        </a:spcBef>
        <a:buFont typeface="Arial" panose="020B0604020202020204" pitchFamily="34" charset="0"/>
        <a:buChar char="»"/>
        <a:defRPr sz="18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0">
          <p15:clr>
            <a:srgbClr val="F26B43"/>
          </p15:clr>
        </p15:guide>
        <p15:guide id="2" pos="7469">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www.exin.com/"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3600" dirty="0"/>
              <a:t>DMADV Lean Six Sigma Review Template</a:t>
            </a:r>
            <a:br>
              <a:rPr lang="en-GB" sz="3600" dirty="0"/>
            </a:br>
            <a:r>
              <a:rPr lang="en-GB" sz="3600" dirty="0"/>
              <a:t>202410</a:t>
            </a:r>
          </a:p>
        </p:txBody>
      </p:sp>
      <p:sp>
        <p:nvSpPr>
          <p:cNvPr id="9" name="Rectangle 8">
            <a:extLst>
              <a:ext uri="{FF2B5EF4-FFF2-40B4-BE49-F238E27FC236}">
                <a16:creationId xmlns:a16="http://schemas.microsoft.com/office/drawing/2014/main" id="{FFA433E5-572B-4CFB-821B-5BC06D89AFC5}"/>
              </a:ext>
            </a:extLst>
          </p:cNvPr>
          <p:cNvSpPr/>
          <p:nvPr/>
        </p:nvSpPr>
        <p:spPr>
          <a:xfrm>
            <a:off x="407368" y="317892"/>
            <a:ext cx="11449272" cy="6222215"/>
          </a:xfrm>
          <a:prstGeom prst="rect">
            <a:avLst/>
          </a:prstGeom>
          <a:noFill/>
          <a:ln w="50800" cap="sq">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boto"/>
              <a:ea typeface="+mn-ea"/>
              <a:cs typeface="+mn-cs"/>
            </a:endParaRPr>
          </a:p>
        </p:txBody>
      </p:sp>
      <p:pic>
        <p:nvPicPr>
          <p:cNvPr id="6" name="Picture 5">
            <a:extLst>
              <a:ext uri="{FF2B5EF4-FFF2-40B4-BE49-F238E27FC236}">
                <a16:creationId xmlns:a16="http://schemas.microsoft.com/office/drawing/2014/main" id="{019A4E93-6597-450A-95B6-40DDB32F6AD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115780" y="656056"/>
            <a:ext cx="4032448" cy="4032448"/>
          </a:xfrm>
          <a:prstGeom prst="rect">
            <a:avLst/>
          </a:prstGeom>
        </p:spPr>
      </p:pic>
    </p:spTree>
    <p:extLst>
      <p:ext uri="{BB962C8B-B14F-4D97-AF65-F5344CB8AC3E}">
        <p14:creationId xmlns:p14="http://schemas.microsoft.com/office/powerpoint/2010/main" val="27948282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551384" y="3371010"/>
            <a:ext cx="3642945" cy="936104"/>
          </a:xfrm>
          <a:noFill/>
        </p:spPr>
        <p:txBody>
          <a:bodyPr>
            <a:noAutofit/>
          </a:bodyPr>
          <a:lstStyle/>
          <a:p>
            <a:r>
              <a:rPr lang="nl-NL" sz="2800" dirty="0">
                <a:solidFill>
                  <a:srgbClr val="002A5A"/>
                </a:solidFill>
              </a:rPr>
              <a:t>DMADV DfSS review template</a:t>
            </a:r>
          </a:p>
        </p:txBody>
      </p:sp>
      <p:sp>
        <p:nvSpPr>
          <p:cNvPr id="3" name="Ondertitel 2"/>
          <p:cNvSpPr>
            <a:spLocks noGrp="1"/>
          </p:cNvSpPr>
          <p:nvPr>
            <p:ph type="subTitle" idx="1"/>
          </p:nvPr>
        </p:nvSpPr>
        <p:spPr>
          <a:xfrm>
            <a:off x="153600" y="6006717"/>
            <a:ext cx="7310553" cy="878667"/>
          </a:xfrm>
        </p:spPr>
        <p:txBody>
          <a:bodyPr/>
          <a:lstStyle/>
          <a:p>
            <a:r>
              <a:rPr lang="nl-NL" dirty="0" err="1">
                <a:solidFill>
                  <a:srgbClr val="002A5A"/>
                </a:solidFill>
                <a:latin typeface="Roboto" panose="02000000000000000000" pitchFamily="2" charset="0"/>
                <a:ea typeface="Roboto" panose="02000000000000000000" pitchFamily="2" charset="0"/>
              </a:rPr>
              <a:t>Organization</a:t>
            </a:r>
            <a:r>
              <a:rPr lang="nl-NL" dirty="0">
                <a:solidFill>
                  <a:srgbClr val="002A5A"/>
                </a:solidFill>
                <a:latin typeface="Roboto" panose="02000000000000000000" pitchFamily="2" charset="0"/>
                <a:ea typeface="Roboto" panose="02000000000000000000" pitchFamily="2" charset="0"/>
              </a:rPr>
              <a:t>:	&lt;Name </a:t>
            </a:r>
            <a:r>
              <a:rPr lang="nl-NL" dirty="0" err="1">
                <a:solidFill>
                  <a:srgbClr val="002A5A"/>
                </a:solidFill>
                <a:latin typeface="Roboto" panose="02000000000000000000" pitchFamily="2" charset="0"/>
                <a:ea typeface="Roboto" panose="02000000000000000000" pitchFamily="2" charset="0"/>
              </a:rPr>
              <a:t>organization</a:t>
            </a:r>
            <a:r>
              <a:rPr lang="nl-NL" dirty="0">
                <a:solidFill>
                  <a:srgbClr val="002A5A"/>
                </a:solidFill>
                <a:latin typeface="Roboto" panose="02000000000000000000" pitchFamily="2" charset="0"/>
                <a:ea typeface="Roboto" panose="02000000000000000000" pitchFamily="2" charset="0"/>
              </a:rPr>
              <a:t>&gt;</a:t>
            </a:r>
          </a:p>
          <a:p>
            <a:r>
              <a:rPr lang="nl-NL" dirty="0">
                <a:solidFill>
                  <a:srgbClr val="002A5A"/>
                </a:solidFill>
                <a:latin typeface="Roboto" panose="02000000000000000000" pitchFamily="2" charset="0"/>
                <a:ea typeface="Roboto" panose="02000000000000000000" pitchFamily="2" charset="0"/>
              </a:rPr>
              <a:t>Project manager:	&lt;Name Belt&gt;</a:t>
            </a:r>
          </a:p>
          <a:p>
            <a:r>
              <a:rPr lang="nl-NL" dirty="0">
                <a:solidFill>
                  <a:srgbClr val="002A5A"/>
                </a:solidFill>
                <a:latin typeface="Roboto" panose="02000000000000000000" pitchFamily="2" charset="0"/>
                <a:ea typeface="Roboto" panose="02000000000000000000" pitchFamily="2" charset="0"/>
              </a:rPr>
              <a:t>Belt level:		&lt;Green Belt / Black Belt&gt;</a:t>
            </a:r>
          </a:p>
          <a:p>
            <a:r>
              <a:rPr lang="nl-NL" dirty="0">
                <a:solidFill>
                  <a:srgbClr val="002A5A"/>
                </a:solidFill>
                <a:latin typeface="Roboto" panose="02000000000000000000" pitchFamily="2" charset="0"/>
                <a:ea typeface="Roboto" panose="02000000000000000000" pitchFamily="2" charset="0"/>
              </a:rPr>
              <a:t>Date:		-</a:t>
            </a:r>
          </a:p>
          <a:p>
            <a:endParaRPr lang="nl-NL" dirty="0">
              <a:solidFill>
                <a:srgbClr val="002A5A"/>
              </a:solidFill>
              <a:latin typeface="Roboto" panose="02000000000000000000" pitchFamily="2" charset="0"/>
              <a:ea typeface="Roboto" panose="02000000000000000000" pitchFamily="2" charset="0"/>
            </a:endParaRPr>
          </a:p>
        </p:txBody>
      </p:sp>
      <p:sp>
        <p:nvSpPr>
          <p:cNvPr id="5" name="Tijdelijke aanduiding voor inhoud 4"/>
          <p:cNvSpPr>
            <a:spLocks noGrp="1"/>
          </p:cNvSpPr>
          <p:nvPr>
            <p:ph sz="quarter" idx="17"/>
          </p:nvPr>
        </p:nvSpPr>
        <p:spPr>
          <a:xfrm>
            <a:off x="153601" y="4940615"/>
            <a:ext cx="7310552" cy="432601"/>
          </a:xfrm>
        </p:spPr>
        <p:txBody>
          <a:bodyPr>
            <a:normAutofit fontScale="92500" lnSpcReduction="10000"/>
          </a:bodyPr>
          <a:lstStyle/>
          <a:p>
            <a:r>
              <a:rPr lang="nl-NL" b="1" dirty="0">
                <a:solidFill>
                  <a:srgbClr val="002A5A"/>
                </a:solidFill>
                <a:latin typeface="Roboto" panose="02000000000000000000" pitchFamily="2" charset="0"/>
                <a:ea typeface="Roboto" panose="02000000000000000000" pitchFamily="2" charset="0"/>
              </a:rPr>
              <a:t>Project </a:t>
            </a:r>
            <a:r>
              <a:rPr lang="nl-NL" b="1" dirty="0" err="1">
                <a:solidFill>
                  <a:srgbClr val="002A5A"/>
                </a:solidFill>
                <a:latin typeface="Roboto" panose="02000000000000000000" pitchFamily="2" charset="0"/>
                <a:ea typeface="Roboto" panose="02000000000000000000" pitchFamily="2" charset="0"/>
              </a:rPr>
              <a:t>title</a:t>
            </a:r>
            <a:r>
              <a:rPr lang="nl-NL" b="1" dirty="0">
                <a:solidFill>
                  <a:srgbClr val="002A5A"/>
                </a:solidFill>
                <a:latin typeface="Roboto" panose="02000000000000000000" pitchFamily="2" charset="0"/>
                <a:ea typeface="Roboto" panose="02000000000000000000" pitchFamily="2" charset="0"/>
              </a:rPr>
              <a:t>: 	&lt;</a:t>
            </a:r>
            <a:r>
              <a:rPr lang="nl-NL" b="1" dirty="0" err="1">
                <a:solidFill>
                  <a:srgbClr val="002A5A"/>
                </a:solidFill>
                <a:latin typeface="Roboto" panose="02000000000000000000" pitchFamily="2" charset="0"/>
                <a:ea typeface="Roboto" panose="02000000000000000000" pitchFamily="2" charset="0"/>
              </a:rPr>
              <a:t>Title</a:t>
            </a:r>
            <a:r>
              <a:rPr lang="nl-NL" b="1" dirty="0">
                <a:solidFill>
                  <a:srgbClr val="002A5A"/>
                </a:solidFill>
                <a:latin typeface="Roboto" panose="02000000000000000000" pitchFamily="2" charset="0"/>
                <a:ea typeface="Roboto" panose="02000000000000000000" pitchFamily="2" charset="0"/>
              </a:rPr>
              <a:t>&gt;</a:t>
            </a:r>
          </a:p>
          <a:p>
            <a:r>
              <a:rPr lang="nl-NL" b="1" dirty="0">
                <a:solidFill>
                  <a:srgbClr val="002A5A"/>
                </a:solidFill>
                <a:latin typeface="Roboto" panose="02000000000000000000" pitchFamily="2" charset="0"/>
                <a:ea typeface="Roboto" panose="02000000000000000000" pitchFamily="2" charset="0"/>
              </a:rPr>
              <a:t>Project Type:	Design </a:t>
            </a:r>
            <a:r>
              <a:rPr lang="nl-NL" b="1" dirty="0" err="1">
                <a:solidFill>
                  <a:srgbClr val="002A5A"/>
                </a:solidFill>
                <a:latin typeface="Roboto" panose="02000000000000000000" pitchFamily="2" charset="0"/>
                <a:ea typeface="Roboto" panose="02000000000000000000" pitchFamily="2" charset="0"/>
              </a:rPr>
              <a:t>for</a:t>
            </a:r>
            <a:r>
              <a:rPr lang="nl-NL" b="1" dirty="0">
                <a:solidFill>
                  <a:srgbClr val="002A5A"/>
                </a:solidFill>
                <a:latin typeface="Roboto" panose="02000000000000000000" pitchFamily="2" charset="0"/>
                <a:ea typeface="Roboto" panose="02000000000000000000" pitchFamily="2" charset="0"/>
              </a:rPr>
              <a:t> Six Sigma</a:t>
            </a:r>
          </a:p>
        </p:txBody>
      </p:sp>
      <p:sp>
        <p:nvSpPr>
          <p:cNvPr id="4" name="Tijdelijke aanduiding voor tekst 3"/>
          <p:cNvSpPr>
            <a:spLocks noGrp="1"/>
          </p:cNvSpPr>
          <p:nvPr>
            <p:ph type="body" sz="quarter" idx="13"/>
          </p:nvPr>
        </p:nvSpPr>
        <p:spPr>
          <a:xfrm>
            <a:off x="10560495" y="6067700"/>
            <a:ext cx="1487505" cy="707576"/>
          </a:xfrm>
        </p:spPr>
        <p:txBody>
          <a:bodyPr/>
          <a:lstStyle/>
          <a:p>
            <a:r>
              <a:rPr lang="nl-NL" dirty="0" err="1">
                <a:solidFill>
                  <a:srgbClr val="002A5A"/>
                </a:solidFill>
              </a:rPr>
              <a:t>Revision</a:t>
            </a:r>
            <a:r>
              <a:rPr lang="nl-NL" dirty="0">
                <a:solidFill>
                  <a:srgbClr val="002A5A"/>
                </a:solidFill>
              </a:rPr>
              <a:t>:	v6.6</a:t>
            </a:r>
          </a:p>
        </p:txBody>
      </p:sp>
    </p:spTree>
    <p:extLst>
      <p:ext uri="{BB962C8B-B14F-4D97-AF65-F5344CB8AC3E}">
        <p14:creationId xmlns:p14="http://schemas.microsoft.com/office/powerpoint/2010/main" val="3543789816"/>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7479300C-4038-45EB-8F1F-0B4AC2CA2AD1}"/>
              </a:ext>
            </a:extLst>
          </p:cNvPr>
          <p:cNvSpPr>
            <a:spLocks noGrp="1"/>
          </p:cNvSpPr>
          <p:nvPr>
            <p:ph type="title"/>
          </p:nvPr>
        </p:nvSpPr>
        <p:spPr/>
        <p:txBody>
          <a:bodyPr/>
          <a:lstStyle/>
          <a:p>
            <a:r>
              <a:rPr lang="en-US" dirty="0"/>
              <a:t>Introduction</a:t>
            </a:r>
          </a:p>
        </p:txBody>
      </p:sp>
      <p:sp>
        <p:nvSpPr>
          <p:cNvPr id="7" name="Text Placeholder 6">
            <a:extLst>
              <a:ext uri="{FF2B5EF4-FFF2-40B4-BE49-F238E27FC236}">
                <a16:creationId xmlns:a16="http://schemas.microsoft.com/office/drawing/2014/main" id="{D8990181-7265-456B-9172-7769C298AC10}"/>
              </a:ext>
            </a:extLst>
          </p:cNvPr>
          <p:cNvSpPr>
            <a:spLocks noGrp="1"/>
          </p:cNvSpPr>
          <p:nvPr>
            <p:ph type="body" sz="quarter" idx="13"/>
          </p:nvPr>
        </p:nvSpPr>
        <p:spPr/>
        <p:txBody>
          <a:bodyPr>
            <a:normAutofit fontScale="70000" lnSpcReduction="20000"/>
          </a:bodyPr>
          <a:lstStyle/>
          <a:p>
            <a:pPr marL="0" indent="0">
              <a:buNone/>
            </a:pPr>
            <a:r>
              <a:rPr lang="en-US" altLang="nl-NL" b="1" dirty="0"/>
              <a:t>Objective review template</a:t>
            </a:r>
          </a:p>
          <a:p>
            <a:r>
              <a:rPr lang="en-US" altLang="nl-NL" dirty="0"/>
              <a:t>To submit a </a:t>
            </a:r>
            <a:r>
              <a:rPr lang="en-US" altLang="nl-NL" dirty="0" err="1"/>
              <a:t>DfSS</a:t>
            </a:r>
            <a:r>
              <a:rPr lang="en-US" altLang="nl-NL" dirty="0"/>
              <a:t> project for certification by the LSSA.</a:t>
            </a:r>
          </a:p>
          <a:p>
            <a:r>
              <a:rPr lang="en-US" altLang="nl-NL" dirty="0"/>
              <a:t>To present the project in your own organization.</a:t>
            </a:r>
          </a:p>
          <a:p>
            <a:pPr marL="0" indent="0">
              <a:buNone/>
            </a:pPr>
            <a:endParaRPr lang="en-US" altLang="nl-NL" dirty="0"/>
          </a:p>
          <a:p>
            <a:pPr marL="0" indent="0">
              <a:buNone/>
            </a:pPr>
            <a:endParaRPr lang="en-US" altLang="nl-NL" dirty="0"/>
          </a:p>
          <a:p>
            <a:pPr marL="0" indent="0">
              <a:buNone/>
            </a:pPr>
            <a:r>
              <a:rPr lang="en-US" altLang="nl-NL" b="1" dirty="0"/>
              <a:t>Guidelines:</a:t>
            </a:r>
          </a:p>
          <a:p>
            <a:r>
              <a:rPr lang="en-US" altLang="nl-NL" dirty="0"/>
              <a:t>The approach taken must be easy to follow for people with knowledge of Lean and/or Six Sigma. </a:t>
            </a:r>
          </a:p>
          <a:p>
            <a:r>
              <a:rPr lang="en-US" altLang="nl-NL" dirty="0"/>
              <a:t>Avoid internal jargon. </a:t>
            </a:r>
          </a:p>
          <a:p>
            <a:r>
              <a:rPr lang="en-US" altLang="nl-NL" dirty="0"/>
              <a:t>Explain abbreviations when you use it for the first time.</a:t>
            </a:r>
          </a:p>
          <a:p>
            <a:r>
              <a:rPr lang="en-US" altLang="nl-NL" dirty="0"/>
              <a:t>Questions and guidelines can be found in the speaker notes.</a:t>
            </a:r>
          </a:p>
          <a:p>
            <a:r>
              <a:rPr lang="en-US" altLang="nl-NL" dirty="0"/>
              <a:t>At the end of each phase is a checklist to verify whether the right things have been paid attention to.</a:t>
            </a:r>
          </a:p>
          <a:p>
            <a:r>
              <a:rPr lang="en-US" altLang="nl-NL" dirty="0"/>
              <a:t>Conclusions and decisions must be clear. </a:t>
            </a:r>
          </a:p>
          <a:p>
            <a:r>
              <a:rPr lang="en-US" altLang="nl-NL" dirty="0"/>
              <a:t>As a guideline, follow this template closely when you submit the project. Do not add more than 5 slides.</a:t>
            </a:r>
          </a:p>
          <a:p>
            <a:pPr marL="0" indent="0">
              <a:buNone/>
            </a:pPr>
            <a:endParaRPr lang="en-US" altLang="nl-NL" dirty="0"/>
          </a:p>
          <a:p>
            <a:r>
              <a:rPr lang="en-US" altLang="nl-NL" dirty="0"/>
              <a:t>Please delete this slide before submitting.</a:t>
            </a:r>
          </a:p>
          <a:p>
            <a:pPr marL="0" indent="0">
              <a:buNone/>
            </a:pPr>
            <a:endParaRPr lang="en-US" altLang="nl-NL" i="1" dirty="0"/>
          </a:p>
          <a:p>
            <a:pPr marL="0" indent="0">
              <a:buNone/>
            </a:pPr>
            <a:endParaRPr lang="en-US" altLang="nl-NL" i="1" dirty="0"/>
          </a:p>
        </p:txBody>
      </p:sp>
    </p:spTree>
    <p:extLst>
      <p:ext uri="{BB962C8B-B14F-4D97-AF65-F5344CB8AC3E}">
        <p14:creationId xmlns:p14="http://schemas.microsoft.com/office/powerpoint/2010/main" val="18643588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7479300C-4038-45EB-8F1F-0B4AC2CA2AD1}"/>
              </a:ext>
            </a:extLst>
          </p:cNvPr>
          <p:cNvSpPr>
            <a:spLocks noGrp="1"/>
          </p:cNvSpPr>
          <p:nvPr>
            <p:ph type="title"/>
          </p:nvPr>
        </p:nvSpPr>
        <p:spPr/>
        <p:txBody>
          <a:bodyPr/>
          <a:lstStyle/>
          <a:p>
            <a:r>
              <a:rPr lang="en-US"/>
              <a:t>Introduction</a:t>
            </a:r>
          </a:p>
        </p:txBody>
      </p:sp>
      <p:sp>
        <p:nvSpPr>
          <p:cNvPr id="7" name="Text Placeholder 6">
            <a:extLst>
              <a:ext uri="{FF2B5EF4-FFF2-40B4-BE49-F238E27FC236}">
                <a16:creationId xmlns:a16="http://schemas.microsoft.com/office/drawing/2014/main" id="{D8990181-7265-456B-9172-7769C298AC10}"/>
              </a:ext>
            </a:extLst>
          </p:cNvPr>
          <p:cNvSpPr>
            <a:spLocks noGrp="1"/>
          </p:cNvSpPr>
          <p:nvPr>
            <p:ph type="body" sz="quarter" idx="13"/>
          </p:nvPr>
        </p:nvSpPr>
        <p:spPr/>
        <p:txBody>
          <a:bodyPr>
            <a:normAutofit fontScale="70000" lnSpcReduction="20000"/>
          </a:bodyPr>
          <a:lstStyle/>
          <a:p>
            <a:pPr marL="0" indent="0">
              <a:buNone/>
            </a:pPr>
            <a:r>
              <a:rPr lang="en-US" b="1" dirty="0"/>
              <a:t>DMADV roadmap</a:t>
            </a:r>
          </a:p>
          <a:p>
            <a:pPr lvl="1"/>
            <a:endParaRPr lang="en-US" dirty="0"/>
          </a:p>
          <a:p>
            <a:pPr lvl="1">
              <a:buFont typeface="Arial" panose="020B0604020202020204" pitchFamily="34" charset="0"/>
              <a:buChar char="•"/>
            </a:pPr>
            <a:r>
              <a:rPr lang="en-US" dirty="0"/>
              <a:t>Define	1	Define project &amp; Determine project Scope</a:t>
            </a:r>
          </a:p>
          <a:p>
            <a:pPr marL="179387" lvl="1" indent="0">
              <a:buNone/>
            </a:pPr>
            <a:r>
              <a:rPr lang="en-US" dirty="0"/>
              <a:t>		2	Determine functional requirements</a:t>
            </a:r>
          </a:p>
          <a:p>
            <a:pPr marL="179387" lvl="1" indent="0">
              <a:buNone/>
            </a:pPr>
            <a:r>
              <a:rPr lang="en-US" dirty="0"/>
              <a:t>		3	Plan and document project</a:t>
            </a:r>
          </a:p>
          <a:p>
            <a:pPr lvl="1">
              <a:buFont typeface="Arial" panose="020B0604020202020204" pitchFamily="34" charset="0"/>
              <a:buChar char="•"/>
            </a:pPr>
            <a:r>
              <a:rPr lang="en-US" dirty="0"/>
              <a:t>Measure	4	Translate into technical requirements</a:t>
            </a:r>
          </a:p>
          <a:p>
            <a:pPr marL="179387" lvl="1" indent="0">
              <a:buNone/>
            </a:pPr>
            <a:r>
              <a:rPr lang="en-US" dirty="0"/>
              <a:t>		5	Establish objectives</a:t>
            </a:r>
          </a:p>
          <a:p>
            <a:pPr marL="179387" lvl="1" indent="0">
              <a:buNone/>
            </a:pPr>
            <a:r>
              <a:rPr lang="en-US" dirty="0"/>
              <a:t>		6	Evaluate measurement system</a:t>
            </a:r>
          </a:p>
          <a:p>
            <a:pPr lvl="1">
              <a:buFont typeface="Arial" panose="020B0604020202020204" pitchFamily="34" charset="0"/>
              <a:buChar char="•"/>
            </a:pPr>
            <a:r>
              <a:rPr lang="en-US" dirty="0"/>
              <a:t>Analyze	7	Develop concept design</a:t>
            </a:r>
          </a:p>
          <a:p>
            <a:pPr marL="179387" lvl="1" indent="0">
              <a:buNone/>
            </a:pPr>
            <a:r>
              <a:rPr lang="en-US" dirty="0"/>
              <a:t>		8	Identify potential influence factors</a:t>
            </a:r>
          </a:p>
          <a:p>
            <a:pPr marL="179387" lvl="1" indent="0">
              <a:buNone/>
            </a:pPr>
            <a:r>
              <a:rPr lang="en-US" dirty="0"/>
              <a:t>		9	Develop Y=f(X) function</a:t>
            </a:r>
          </a:p>
          <a:p>
            <a:pPr lvl="1">
              <a:buFont typeface="Arial" panose="020B0604020202020204" pitchFamily="34" charset="0"/>
              <a:buChar char="•"/>
            </a:pPr>
            <a:r>
              <a:rPr lang="en-US" dirty="0"/>
              <a:t>Design	10	Determine optimum design</a:t>
            </a:r>
          </a:p>
          <a:p>
            <a:pPr marL="179387" lvl="1" indent="0">
              <a:buNone/>
            </a:pPr>
            <a:r>
              <a:rPr lang="en-US" dirty="0"/>
              <a:t>		11	Prototyping / concept</a:t>
            </a:r>
          </a:p>
          <a:p>
            <a:pPr marL="179387" lvl="1" indent="0">
              <a:buNone/>
            </a:pPr>
            <a:r>
              <a:rPr lang="en-US" dirty="0"/>
              <a:t>		12	Design validation plan</a:t>
            </a:r>
          </a:p>
          <a:p>
            <a:pPr lvl="1">
              <a:buFont typeface="Arial" panose="020B0604020202020204" pitchFamily="34" charset="0"/>
              <a:buChar char="•"/>
            </a:pPr>
            <a:r>
              <a:rPr lang="en-US" dirty="0"/>
              <a:t>Verify	13	Design validation</a:t>
            </a:r>
          </a:p>
          <a:p>
            <a:pPr marL="179387" lvl="1" indent="0">
              <a:buNone/>
            </a:pPr>
            <a:r>
              <a:rPr lang="en-US" dirty="0"/>
              <a:t>		14	Close out project</a:t>
            </a:r>
          </a:p>
          <a:p>
            <a:pPr lvl="1"/>
            <a:endParaRPr lang="en-US" dirty="0"/>
          </a:p>
          <a:p>
            <a:pPr lvl="1"/>
            <a:endParaRPr lang="en-US" dirty="0"/>
          </a:p>
        </p:txBody>
      </p:sp>
    </p:spTree>
    <p:extLst>
      <p:ext uri="{BB962C8B-B14F-4D97-AF65-F5344CB8AC3E}">
        <p14:creationId xmlns:p14="http://schemas.microsoft.com/office/powerpoint/2010/main" val="31614902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09600" y="274639"/>
            <a:ext cx="10972800" cy="1044304"/>
          </a:xfrm>
        </p:spPr>
        <p:txBody>
          <a:bodyPr>
            <a:normAutofit fontScale="90000"/>
          </a:bodyPr>
          <a:lstStyle/>
          <a:p>
            <a:r>
              <a:rPr lang="en-GB" noProof="0" dirty="0"/>
              <a:t>DEFINE</a:t>
            </a:r>
            <a:br>
              <a:rPr lang="en-GB" noProof="0" dirty="0"/>
            </a:br>
            <a:r>
              <a:rPr lang="en-GB" noProof="0" dirty="0"/>
              <a:t>1 – </a:t>
            </a:r>
            <a:r>
              <a:rPr lang="nl-NL" dirty="0" err="1"/>
              <a:t>Define</a:t>
            </a:r>
            <a:r>
              <a:rPr lang="nl-NL" dirty="0"/>
              <a:t> project &amp; </a:t>
            </a:r>
            <a:r>
              <a:rPr lang="nl-NL" dirty="0" err="1"/>
              <a:t>determine</a:t>
            </a:r>
            <a:r>
              <a:rPr lang="nl-NL" dirty="0"/>
              <a:t> project scope</a:t>
            </a:r>
            <a:endParaRPr lang="en-GB" noProof="0" dirty="0"/>
          </a:p>
        </p:txBody>
      </p:sp>
      <p:sp>
        <p:nvSpPr>
          <p:cNvPr id="3" name="Tekstvak 6">
            <a:extLst>
              <a:ext uri="{FF2B5EF4-FFF2-40B4-BE49-F238E27FC236}">
                <a16:creationId xmlns:a16="http://schemas.microsoft.com/office/drawing/2014/main" id="{69F3FAED-C5F2-753C-1385-099EDD3CD9C8}"/>
              </a:ext>
            </a:extLst>
          </p:cNvPr>
          <p:cNvSpPr txBox="1"/>
          <p:nvPr/>
        </p:nvSpPr>
        <p:spPr>
          <a:xfrm>
            <a:off x="9480376" y="1916832"/>
            <a:ext cx="2675374" cy="4316566"/>
          </a:xfrm>
          <a:prstGeom prst="rect">
            <a:avLst/>
          </a:prstGeom>
          <a:noFill/>
        </p:spPr>
        <p:txBody>
          <a:bodyPr wrap="square" rtlCol="0">
            <a:spAutoFit/>
          </a:bodyPr>
          <a:lstStyle/>
          <a:p>
            <a:r>
              <a:rPr lang="en-SG" sz="2400" dirty="0">
                <a:solidFill>
                  <a:schemeClr val="accent4"/>
                </a:solidFill>
                <a:cs typeface="Calibri" panose="020F0502020204030204" pitchFamily="34" charset="0"/>
              </a:rPr>
              <a:t>S</a:t>
            </a:r>
            <a:r>
              <a:rPr lang="en-SG" sz="2400" dirty="0">
                <a:solidFill>
                  <a:schemeClr val="accent2"/>
                </a:solidFill>
                <a:cs typeface="Calibri" panose="020F0502020204030204" pitchFamily="34" charset="0"/>
              </a:rPr>
              <a:t>PECIFIC</a:t>
            </a:r>
          </a:p>
          <a:p>
            <a:r>
              <a:rPr lang="en-SG" sz="2400" dirty="0">
                <a:solidFill>
                  <a:schemeClr val="accent4"/>
                </a:solidFill>
                <a:cs typeface="Calibri" panose="020F0502020204030204" pitchFamily="34" charset="0"/>
              </a:rPr>
              <a:t>M</a:t>
            </a:r>
            <a:r>
              <a:rPr lang="en-SG" sz="2400" dirty="0">
                <a:solidFill>
                  <a:schemeClr val="accent2"/>
                </a:solidFill>
                <a:cs typeface="Calibri" panose="020F0502020204030204" pitchFamily="34" charset="0"/>
              </a:rPr>
              <a:t>EASURABLE</a:t>
            </a:r>
          </a:p>
          <a:p>
            <a:endParaRPr lang="en-SG" sz="2400" dirty="0">
              <a:solidFill>
                <a:schemeClr val="accent2"/>
              </a:solidFill>
              <a:cs typeface="Calibri" panose="020F0502020204030204" pitchFamily="34" charset="0"/>
            </a:endParaRPr>
          </a:p>
          <a:p>
            <a:endParaRPr lang="en-SG" sz="2400" dirty="0">
              <a:solidFill>
                <a:schemeClr val="accent2"/>
              </a:solidFill>
              <a:cs typeface="Calibri" panose="020F0502020204030204" pitchFamily="34" charset="0"/>
            </a:endParaRPr>
          </a:p>
          <a:p>
            <a:endParaRPr lang="en-SG" sz="2400" dirty="0">
              <a:solidFill>
                <a:schemeClr val="accent2"/>
              </a:solidFill>
              <a:cs typeface="Calibri" panose="020F0502020204030204" pitchFamily="34" charset="0"/>
            </a:endParaRPr>
          </a:p>
          <a:p>
            <a:endParaRPr lang="en-SG" sz="2400" dirty="0">
              <a:solidFill>
                <a:schemeClr val="accent2"/>
              </a:solidFill>
              <a:cs typeface="Calibri" panose="020F0502020204030204" pitchFamily="34" charset="0"/>
            </a:endParaRPr>
          </a:p>
          <a:p>
            <a:endParaRPr lang="en-SG" sz="2400" dirty="0">
              <a:solidFill>
                <a:schemeClr val="accent2"/>
              </a:solidFill>
              <a:cs typeface="Calibri" panose="020F0502020204030204" pitchFamily="34" charset="0"/>
            </a:endParaRPr>
          </a:p>
          <a:p>
            <a:endParaRPr lang="en-SG" sz="2400" dirty="0">
              <a:solidFill>
                <a:schemeClr val="accent2"/>
              </a:solidFill>
              <a:cs typeface="Calibri" panose="020F0502020204030204" pitchFamily="34" charset="0"/>
            </a:endParaRPr>
          </a:p>
          <a:p>
            <a:r>
              <a:rPr lang="en-SG" sz="2400" dirty="0">
                <a:solidFill>
                  <a:schemeClr val="accent4"/>
                </a:solidFill>
                <a:cs typeface="Calibri" panose="020F0502020204030204" pitchFamily="34" charset="0"/>
              </a:rPr>
              <a:t>A</a:t>
            </a:r>
            <a:r>
              <a:rPr lang="en-SG" sz="2400" dirty="0">
                <a:solidFill>
                  <a:schemeClr val="accent2"/>
                </a:solidFill>
                <a:cs typeface="Calibri" panose="020F0502020204030204" pitchFamily="34" charset="0"/>
              </a:rPr>
              <a:t>TTAINABLE</a:t>
            </a:r>
          </a:p>
          <a:p>
            <a:r>
              <a:rPr lang="en-SG" sz="2400" dirty="0">
                <a:solidFill>
                  <a:schemeClr val="accent4"/>
                </a:solidFill>
                <a:cs typeface="Calibri" panose="020F0502020204030204" pitchFamily="34" charset="0"/>
              </a:rPr>
              <a:t>R</a:t>
            </a:r>
            <a:r>
              <a:rPr lang="en-SG" sz="2400" dirty="0">
                <a:solidFill>
                  <a:schemeClr val="accent2"/>
                </a:solidFill>
                <a:cs typeface="Calibri" panose="020F0502020204030204" pitchFamily="34" charset="0"/>
              </a:rPr>
              <a:t>ELEVANT</a:t>
            </a:r>
          </a:p>
          <a:p>
            <a:r>
              <a:rPr lang="en-SG" sz="2400" dirty="0">
                <a:solidFill>
                  <a:schemeClr val="accent4"/>
                </a:solidFill>
                <a:cs typeface="Calibri" panose="020F0502020204030204" pitchFamily="34" charset="0"/>
              </a:rPr>
              <a:t>T</a:t>
            </a:r>
            <a:r>
              <a:rPr lang="en-SG" sz="2400" dirty="0">
                <a:solidFill>
                  <a:schemeClr val="accent2"/>
                </a:solidFill>
                <a:cs typeface="Calibri" panose="020F0502020204030204" pitchFamily="34" charset="0"/>
              </a:rPr>
              <a:t>IMELY</a:t>
            </a:r>
          </a:p>
          <a:p>
            <a:pPr algn="l"/>
            <a:endParaRPr lang="en-US" sz="1050" dirty="0">
              <a:solidFill>
                <a:schemeClr val="accent2"/>
              </a:solidFill>
              <a:cs typeface="Calibri" panose="020F0502020204030204" pitchFamily="34" charset="0"/>
            </a:endParaRPr>
          </a:p>
        </p:txBody>
      </p:sp>
      <p:sp>
        <p:nvSpPr>
          <p:cNvPr id="5" name="Rectangle 3">
            <a:extLst>
              <a:ext uri="{FF2B5EF4-FFF2-40B4-BE49-F238E27FC236}">
                <a16:creationId xmlns:a16="http://schemas.microsoft.com/office/drawing/2014/main" id="{EF8202EB-4328-5804-1595-795588849CFD}"/>
              </a:ext>
            </a:extLst>
          </p:cNvPr>
          <p:cNvSpPr>
            <a:spLocks noChangeArrowheads="1"/>
          </p:cNvSpPr>
          <p:nvPr/>
        </p:nvSpPr>
        <p:spPr bwMode="auto">
          <a:xfrm>
            <a:off x="3391382" y="5085183"/>
            <a:ext cx="5944978" cy="1008113"/>
          </a:xfrm>
          <a:prstGeom prst="rect">
            <a:avLst/>
          </a:prstGeom>
          <a:solidFill>
            <a:schemeClr val="bg1"/>
          </a:solidFill>
          <a:ln w="38100">
            <a:solidFill>
              <a:srgbClr val="C0C0C0"/>
            </a:solidFill>
            <a:miter lim="800000"/>
            <a:headEnd/>
            <a:tailEnd/>
          </a:ln>
        </p:spPr>
        <p:txBody>
          <a:bodyPr/>
          <a:lstStyle/>
          <a:p>
            <a:pPr defTabSz="762000" eaLnBrk="0" hangingPunct="0"/>
            <a:r>
              <a:rPr lang="nl-NL" sz="1600" dirty="0">
                <a:latin typeface="Calibri" panose="020F0502020204030204" pitchFamily="34" charset="0"/>
                <a:cs typeface="Calibri" panose="020F0502020204030204" pitchFamily="34" charset="0"/>
              </a:rPr>
              <a:t>.</a:t>
            </a:r>
          </a:p>
        </p:txBody>
      </p:sp>
      <p:sp>
        <p:nvSpPr>
          <p:cNvPr id="6" name="Rectangle 3">
            <a:extLst>
              <a:ext uri="{FF2B5EF4-FFF2-40B4-BE49-F238E27FC236}">
                <a16:creationId xmlns:a16="http://schemas.microsoft.com/office/drawing/2014/main" id="{15B06619-1E98-BB40-7327-266599DF48DE}"/>
              </a:ext>
            </a:extLst>
          </p:cNvPr>
          <p:cNvSpPr>
            <a:spLocks noChangeArrowheads="1"/>
          </p:cNvSpPr>
          <p:nvPr/>
        </p:nvSpPr>
        <p:spPr bwMode="auto">
          <a:xfrm>
            <a:off x="3391382" y="1415595"/>
            <a:ext cx="5944978" cy="3525573"/>
          </a:xfrm>
          <a:prstGeom prst="rect">
            <a:avLst/>
          </a:prstGeom>
          <a:solidFill>
            <a:schemeClr val="bg1"/>
          </a:solidFill>
          <a:ln w="38100">
            <a:solidFill>
              <a:srgbClr val="C0C0C0"/>
            </a:solidFill>
            <a:miter lim="800000"/>
            <a:headEnd/>
            <a:tailEnd/>
          </a:ln>
        </p:spPr>
        <p:txBody>
          <a:bodyPr/>
          <a:lstStyle/>
          <a:p>
            <a:pPr defTabSz="762000" eaLnBrk="0" hangingPunct="0"/>
            <a:r>
              <a:rPr lang="nl-NL" sz="1600" dirty="0">
                <a:latin typeface="Calibri" panose="020F0502020204030204" pitchFamily="34" charset="0"/>
                <a:cs typeface="Calibri" panose="020F0502020204030204" pitchFamily="34" charset="0"/>
              </a:rPr>
              <a:t>.</a:t>
            </a:r>
          </a:p>
        </p:txBody>
      </p:sp>
      <p:sp>
        <p:nvSpPr>
          <p:cNvPr id="7" name="Rectangle 2">
            <a:extLst>
              <a:ext uri="{FF2B5EF4-FFF2-40B4-BE49-F238E27FC236}">
                <a16:creationId xmlns:a16="http://schemas.microsoft.com/office/drawing/2014/main" id="{5A074B8A-E683-DD43-7E2C-43E56BA36E66}"/>
              </a:ext>
            </a:extLst>
          </p:cNvPr>
          <p:cNvSpPr>
            <a:spLocks noChangeArrowheads="1"/>
          </p:cNvSpPr>
          <p:nvPr/>
        </p:nvSpPr>
        <p:spPr bwMode="auto">
          <a:xfrm>
            <a:off x="1067014" y="5086637"/>
            <a:ext cx="2284358" cy="1008113"/>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defTabSz="762000" eaLnBrk="0" hangingPunct="0"/>
            <a:r>
              <a:rPr lang="en-US" sz="1800" dirty="0">
                <a:solidFill>
                  <a:schemeClr val="bg1"/>
                </a:solidFill>
              </a:rPr>
              <a:t>Objective</a:t>
            </a:r>
          </a:p>
        </p:txBody>
      </p:sp>
      <p:sp>
        <p:nvSpPr>
          <p:cNvPr id="8" name="Rectangle 2">
            <a:extLst>
              <a:ext uri="{FF2B5EF4-FFF2-40B4-BE49-F238E27FC236}">
                <a16:creationId xmlns:a16="http://schemas.microsoft.com/office/drawing/2014/main" id="{558B53C0-6FDA-A6F4-3A1C-DA862BE904C7}"/>
              </a:ext>
            </a:extLst>
          </p:cNvPr>
          <p:cNvSpPr>
            <a:spLocks noChangeArrowheads="1"/>
          </p:cNvSpPr>
          <p:nvPr/>
        </p:nvSpPr>
        <p:spPr bwMode="auto">
          <a:xfrm>
            <a:off x="1055439" y="1415595"/>
            <a:ext cx="2284358" cy="3525573"/>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defTabSz="762000" eaLnBrk="0" hangingPunct="0"/>
            <a:r>
              <a:rPr lang="en-US" sz="1800" dirty="0">
                <a:solidFill>
                  <a:schemeClr val="bg1"/>
                </a:solidFill>
              </a:rPr>
              <a:t>Problem description</a:t>
            </a:r>
          </a:p>
        </p:txBody>
      </p:sp>
    </p:spTree>
    <p:extLst>
      <p:ext uri="{BB962C8B-B14F-4D97-AF65-F5344CB8AC3E}">
        <p14:creationId xmlns:p14="http://schemas.microsoft.com/office/powerpoint/2010/main" val="22998243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09600" y="274639"/>
            <a:ext cx="10972800" cy="1044304"/>
          </a:xfrm>
        </p:spPr>
        <p:txBody>
          <a:bodyPr>
            <a:normAutofit fontScale="90000"/>
          </a:bodyPr>
          <a:lstStyle/>
          <a:p>
            <a:r>
              <a:rPr lang="en-GB" noProof="0" dirty="0"/>
              <a:t>DEFINE</a:t>
            </a:r>
            <a:br>
              <a:rPr lang="en-GB" noProof="0" dirty="0"/>
            </a:br>
            <a:r>
              <a:rPr lang="en-GB" noProof="0" dirty="0"/>
              <a:t>1 – </a:t>
            </a:r>
            <a:r>
              <a:rPr lang="nl-NL" dirty="0" err="1"/>
              <a:t>Define</a:t>
            </a:r>
            <a:r>
              <a:rPr lang="nl-NL" dirty="0"/>
              <a:t> project &amp; </a:t>
            </a:r>
            <a:r>
              <a:rPr lang="nl-NL" dirty="0" err="1"/>
              <a:t>determine</a:t>
            </a:r>
            <a:r>
              <a:rPr lang="nl-NL" dirty="0"/>
              <a:t> project scope</a:t>
            </a:r>
            <a:endParaRPr lang="en-GB" noProof="0" dirty="0"/>
          </a:p>
        </p:txBody>
      </p:sp>
      <p:grpSp>
        <p:nvGrpSpPr>
          <p:cNvPr id="4" name="Group 3">
            <a:extLst>
              <a:ext uri="{FF2B5EF4-FFF2-40B4-BE49-F238E27FC236}">
                <a16:creationId xmlns:a16="http://schemas.microsoft.com/office/drawing/2014/main" id="{542959A3-DC37-4538-B1B5-F4F33B033798}"/>
              </a:ext>
            </a:extLst>
          </p:cNvPr>
          <p:cNvGrpSpPr/>
          <p:nvPr/>
        </p:nvGrpSpPr>
        <p:grpSpPr>
          <a:xfrm>
            <a:off x="735722" y="1318943"/>
            <a:ext cx="10720555" cy="4918369"/>
            <a:chOff x="1064077" y="1098764"/>
            <a:chExt cx="10720555" cy="5468685"/>
          </a:xfrm>
        </p:grpSpPr>
        <p:sp>
          <p:nvSpPr>
            <p:cNvPr id="17" name="Rectangle 3">
              <a:extLst>
                <a:ext uri="{FF2B5EF4-FFF2-40B4-BE49-F238E27FC236}">
                  <a16:creationId xmlns:a16="http://schemas.microsoft.com/office/drawing/2014/main" id="{FC7A56E5-9B50-4191-BFA0-9332ECCFC278}"/>
                </a:ext>
              </a:extLst>
            </p:cNvPr>
            <p:cNvSpPr>
              <a:spLocks noChangeArrowheads="1"/>
            </p:cNvSpPr>
            <p:nvPr/>
          </p:nvSpPr>
          <p:spPr bwMode="auto">
            <a:xfrm>
              <a:off x="2927648" y="1929594"/>
              <a:ext cx="8856984" cy="745976"/>
            </a:xfrm>
            <a:prstGeom prst="rect">
              <a:avLst/>
            </a:prstGeom>
            <a:solidFill>
              <a:schemeClr val="bg1"/>
            </a:solidFill>
            <a:ln w="38100">
              <a:solidFill>
                <a:srgbClr val="C0C0C0"/>
              </a:solidFill>
              <a:miter lim="800000"/>
              <a:headEnd/>
              <a:tailEnd/>
            </a:ln>
          </p:spPr>
          <p:txBody>
            <a:bodyPr/>
            <a:lstStyle/>
            <a:p>
              <a:pPr marL="0" marR="0" lvl="0" indent="0" algn="l" defTabSz="762000" rtl="0" eaLnBrk="0" fontAlgn="auto" latinLnBrk="0" hangingPunct="0">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8" name="Rectangle 5">
              <a:extLst>
                <a:ext uri="{FF2B5EF4-FFF2-40B4-BE49-F238E27FC236}">
                  <a16:creationId xmlns:a16="http://schemas.microsoft.com/office/drawing/2014/main" id="{92227F41-A355-41CC-B588-B853FD0FAE82}"/>
                </a:ext>
              </a:extLst>
            </p:cNvPr>
            <p:cNvSpPr>
              <a:spLocks noChangeArrowheads="1"/>
            </p:cNvSpPr>
            <p:nvPr/>
          </p:nvSpPr>
          <p:spPr bwMode="auto">
            <a:xfrm>
              <a:off x="2927648" y="2756111"/>
              <a:ext cx="8856984" cy="685800"/>
            </a:xfrm>
            <a:prstGeom prst="rect">
              <a:avLst/>
            </a:prstGeom>
            <a:solidFill>
              <a:schemeClr val="bg1"/>
            </a:solidFill>
            <a:ln w="38100" algn="ctr">
              <a:solidFill>
                <a:srgbClr val="C0C0C0"/>
              </a:solidFill>
              <a:miter lim="800000"/>
              <a:headEnd/>
              <a:tailEnd/>
            </a:ln>
          </p:spPr>
          <p:txBody>
            <a:bodyPr/>
            <a:lstStyle/>
            <a:p>
              <a:pPr marL="0" marR="0" lvl="0" indent="0" algn="l" defTabSz="762000" rtl="0" eaLnBrk="0" fontAlgn="auto" latinLnBrk="0" hangingPunct="0">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9" name="Rectangle 3">
              <a:extLst>
                <a:ext uri="{FF2B5EF4-FFF2-40B4-BE49-F238E27FC236}">
                  <a16:creationId xmlns:a16="http://schemas.microsoft.com/office/drawing/2014/main" id="{D87B5689-3074-4E3E-8A82-35BB3185603B}"/>
                </a:ext>
              </a:extLst>
            </p:cNvPr>
            <p:cNvSpPr>
              <a:spLocks noChangeArrowheads="1"/>
            </p:cNvSpPr>
            <p:nvPr/>
          </p:nvSpPr>
          <p:spPr bwMode="auto">
            <a:xfrm>
              <a:off x="2927648" y="3522452"/>
              <a:ext cx="8856984" cy="745976"/>
            </a:xfrm>
            <a:prstGeom prst="rect">
              <a:avLst/>
            </a:prstGeom>
            <a:solidFill>
              <a:schemeClr val="bg1"/>
            </a:solidFill>
            <a:ln w="38100">
              <a:solidFill>
                <a:srgbClr val="C0C0C0"/>
              </a:solidFill>
              <a:miter lim="800000"/>
              <a:headEnd/>
              <a:tailEnd/>
            </a:ln>
          </p:spPr>
          <p:txBody>
            <a:bodyPr/>
            <a:lstStyle/>
            <a:p>
              <a:pPr marL="0" marR="0" lvl="0" indent="0" algn="l" defTabSz="762000" rtl="0" eaLnBrk="0" fontAlgn="auto" latinLnBrk="0" hangingPunct="0">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20" name="Rectangle 5">
              <a:extLst>
                <a:ext uri="{FF2B5EF4-FFF2-40B4-BE49-F238E27FC236}">
                  <a16:creationId xmlns:a16="http://schemas.microsoft.com/office/drawing/2014/main" id="{B1C9E0D7-E116-4477-B1BB-DAF59DD1ADEF}"/>
                </a:ext>
              </a:extLst>
            </p:cNvPr>
            <p:cNvSpPr>
              <a:spLocks noChangeArrowheads="1"/>
            </p:cNvSpPr>
            <p:nvPr/>
          </p:nvSpPr>
          <p:spPr bwMode="auto">
            <a:xfrm>
              <a:off x="2927648" y="5115309"/>
              <a:ext cx="8856984" cy="685800"/>
            </a:xfrm>
            <a:prstGeom prst="rect">
              <a:avLst/>
            </a:prstGeom>
            <a:solidFill>
              <a:schemeClr val="bg1"/>
            </a:solidFill>
            <a:ln w="38100" algn="ctr">
              <a:solidFill>
                <a:srgbClr val="C0C0C0"/>
              </a:solidFill>
              <a:miter lim="800000"/>
              <a:headEnd/>
              <a:tailEnd/>
            </a:ln>
          </p:spPr>
          <p:txBody>
            <a:bodyPr/>
            <a:lstStyle/>
            <a:p>
              <a:pPr marL="0" marR="0" lvl="0" indent="0" algn="l" defTabSz="762000" rtl="0" eaLnBrk="0" fontAlgn="auto" latinLnBrk="0" hangingPunct="0">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0000"/>
                </a:solidFill>
                <a:effectLst/>
                <a:uLnTx/>
                <a:uFillTx/>
                <a:latin typeface="Calibri" panose="020F0502020204030204" pitchFamily="34" charset="0"/>
                <a:ea typeface="+mn-ea"/>
                <a:cs typeface="Calibri" panose="020F0502020204030204" pitchFamily="34" charset="0"/>
              </a:endParaRPr>
            </a:p>
          </p:txBody>
        </p:sp>
        <p:sp>
          <p:nvSpPr>
            <p:cNvPr id="21" name="Rectangle 5">
              <a:extLst>
                <a:ext uri="{FF2B5EF4-FFF2-40B4-BE49-F238E27FC236}">
                  <a16:creationId xmlns:a16="http://schemas.microsoft.com/office/drawing/2014/main" id="{9775D8C1-05EF-4AE2-92A3-4D86E2AB85B4}"/>
                </a:ext>
              </a:extLst>
            </p:cNvPr>
            <p:cNvSpPr>
              <a:spLocks noChangeArrowheads="1"/>
            </p:cNvSpPr>
            <p:nvPr/>
          </p:nvSpPr>
          <p:spPr bwMode="auto">
            <a:xfrm>
              <a:off x="2927648" y="4348969"/>
              <a:ext cx="8856984" cy="685800"/>
            </a:xfrm>
            <a:prstGeom prst="rect">
              <a:avLst/>
            </a:prstGeom>
            <a:solidFill>
              <a:schemeClr val="bg1"/>
            </a:solidFill>
            <a:ln w="38100" algn="ctr">
              <a:solidFill>
                <a:srgbClr val="C0C0C0"/>
              </a:solidFill>
              <a:miter lim="800000"/>
              <a:headEnd/>
              <a:tailEnd/>
            </a:ln>
          </p:spPr>
          <p:txBody>
            <a:bodyPr/>
            <a:lstStyle/>
            <a:p>
              <a:pPr marL="0" marR="0" lvl="0" indent="0" algn="l" defTabSz="762000" rtl="0" eaLnBrk="0" fontAlgn="auto" latinLnBrk="0" hangingPunct="0">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0000"/>
                </a:solidFill>
                <a:effectLst/>
                <a:uLnTx/>
                <a:uFillTx/>
                <a:latin typeface="Calibri" panose="020F0502020204030204" pitchFamily="34" charset="0"/>
                <a:ea typeface="+mn-ea"/>
                <a:cs typeface="Calibri" panose="020F0502020204030204" pitchFamily="34" charset="0"/>
              </a:endParaRPr>
            </a:p>
          </p:txBody>
        </p:sp>
        <p:sp>
          <p:nvSpPr>
            <p:cNvPr id="22" name="Rectangle 3">
              <a:extLst>
                <a:ext uri="{FF2B5EF4-FFF2-40B4-BE49-F238E27FC236}">
                  <a16:creationId xmlns:a16="http://schemas.microsoft.com/office/drawing/2014/main" id="{C2C6BA27-3EE6-4789-955F-AEB9375504B1}"/>
                </a:ext>
              </a:extLst>
            </p:cNvPr>
            <p:cNvSpPr>
              <a:spLocks noChangeArrowheads="1"/>
            </p:cNvSpPr>
            <p:nvPr/>
          </p:nvSpPr>
          <p:spPr bwMode="auto">
            <a:xfrm>
              <a:off x="2927648" y="1103077"/>
              <a:ext cx="8856984" cy="745976"/>
            </a:xfrm>
            <a:prstGeom prst="rect">
              <a:avLst/>
            </a:prstGeom>
            <a:solidFill>
              <a:schemeClr val="bg1"/>
            </a:solidFill>
            <a:ln w="38100">
              <a:solidFill>
                <a:srgbClr val="C0C0C0"/>
              </a:solidFill>
              <a:miter lim="800000"/>
              <a:headEnd/>
              <a:tailEnd/>
            </a:ln>
          </p:spPr>
          <p:txBody>
            <a:bodyPr/>
            <a:lstStyle/>
            <a:p>
              <a:pPr marL="0" marR="0" lvl="0" indent="0" algn="l" defTabSz="762000" rtl="0" eaLnBrk="0" fontAlgn="auto" latinLnBrk="0" hangingPunct="0">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29" name="Rectangle 5">
              <a:extLst>
                <a:ext uri="{FF2B5EF4-FFF2-40B4-BE49-F238E27FC236}">
                  <a16:creationId xmlns:a16="http://schemas.microsoft.com/office/drawing/2014/main" id="{AF139EB3-B772-4C9B-81E9-BC27D0025136}"/>
                </a:ext>
              </a:extLst>
            </p:cNvPr>
            <p:cNvSpPr>
              <a:spLocks noChangeArrowheads="1"/>
            </p:cNvSpPr>
            <p:nvPr/>
          </p:nvSpPr>
          <p:spPr bwMode="auto">
            <a:xfrm>
              <a:off x="2927648" y="5881649"/>
              <a:ext cx="8856984" cy="685800"/>
            </a:xfrm>
            <a:prstGeom prst="rect">
              <a:avLst/>
            </a:prstGeom>
            <a:solidFill>
              <a:schemeClr val="bg1"/>
            </a:solidFill>
            <a:ln w="38100" algn="ctr">
              <a:solidFill>
                <a:srgbClr val="C0C0C0"/>
              </a:solidFill>
              <a:miter lim="800000"/>
              <a:headEnd/>
              <a:tailEnd/>
            </a:ln>
          </p:spPr>
          <p:txBody>
            <a:bodyPr/>
            <a:lstStyle/>
            <a:p>
              <a:pPr marL="0" marR="0" lvl="0" indent="0" algn="l" defTabSz="762000" rtl="0" eaLnBrk="0" fontAlgn="auto" latinLnBrk="0" hangingPunct="0">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0000"/>
                </a:solidFill>
                <a:effectLst/>
                <a:uLnTx/>
                <a:uFillTx/>
                <a:latin typeface="Calibri" panose="020F0502020204030204" pitchFamily="34" charset="0"/>
                <a:ea typeface="+mn-ea"/>
                <a:cs typeface="Calibri" panose="020F0502020204030204" pitchFamily="34" charset="0"/>
              </a:endParaRPr>
            </a:p>
          </p:txBody>
        </p:sp>
        <p:sp>
          <p:nvSpPr>
            <p:cNvPr id="31" name="Rectangle 2">
              <a:extLst>
                <a:ext uri="{FF2B5EF4-FFF2-40B4-BE49-F238E27FC236}">
                  <a16:creationId xmlns:a16="http://schemas.microsoft.com/office/drawing/2014/main" id="{603BA3B8-19CA-492C-8311-C5EAFC830145}"/>
                </a:ext>
              </a:extLst>
            </p:cNvPr>
            <p:cNvSpPr>
              <a:spLocks noChangeArrowheads="1"/>
            </p:cNvSpPr>
            <p:nvPr/>
          </p:nvSpPr>
          <p:spPr bwMode="auto">
            <a:xfrm>
              <a:off x="1064077" y="1925281"/>
              <a:ext cx="1800200" cy="745976"/>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defTabSz="762000"/>
              <a:r>
                <a:rPr lang="en-US" sz="1800">
                  <a:solidFill>
                    <a:prstClr val="white"/>
                  </a:solidFill>
                  <a:ea typeface="Roboto"/>
                  <a:cs typeface="Roboto"/>
                </a:rPr>
                <a:t>In Scope:</a:t>
              </a:r>
              <a:endParaRPr lang="nl-NL" sz="1800" dirty="0">
                <a:solidFill>
                  <a:prstClr val="white"/>
                </a:solidFill>
                <a:ea typeface="Roboto"/>
                <a:cs typeface="Roboto"/>
              </a:endParaRPr>
            </a:p>
          </p:txBody>
        </p:sp>
        <p:sp>
          <p:nvSpPr>
            <p:cNvPr id="32" name="Rectangle 4">
              <a:extLst>
                <a:ext uri="{FF2B5EF4-FFF2-40B4-BE49-F238E27FC236}">
                  <a16:creationId xmlns:a16="http://schemas.microsoft.com/office/drawing/2014/main" id="{01BD3B0D-268D-428A-B52A-A0BFAAD4F1EC}"/>
                </a:ext>
              </a:extLst>
            </p:cNvPr>
            <p:cNvSpPr>
              <a:spLocks noChangeArrowheads="1"/>
            </p:cNvSpPr>
            <p:nvPr/>
          </p:nvSpPr>
          <p:spPr bwMode="auto">
            <a:xfrm>
              <a:off x="1064077" y="2751798"/>
              <a:ext cx="1800200" cy="685800"/>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defTabSz="762000"/>
              <a:r>
                <a:rPr lang="en-US" sz="1800" dirty="0">
                  <a:solidFill>
                    <a:prstClr val="white"/>
                  </a:solidFill>
                  <a:ea typeface="Roboto"/>
                  <a:cs typeface="Roboto"/>
                </a:rPr>
                <a:t>Out of Scope:</a:t>
              </a:r>
              <a:endParaRPr lang="nl-NL" sz="1800" dirty="0">
                <a:solidFill>
                  <a:prstClr val="white"/>
                </a:solidFill>
                <a:ea typeface="Roboto"/>
                <a:cs typeface="Roboto"/>
              </a:endParaRPr>
            </a:p>
          </p:txBody>
        </p:sp>
        <p:sp>
          <p:nvSpPr>
            <p:cNvPr id="33" name="Rectangle 2">
              <a:extLst>
                <a:ext uri="{FF2B5EF4-FFF2-40B4-BE49-F238E27FC236}">
                  <a16:creationId xmlns:a16="http://schemas.microsoft.com/office/drawing/2014/main" id="{DEE55F64-2C47-4190-9653-9414695A513E}"/>
                </a:ext>
              </a:extLst>
            </p:cNvPr>
            <p:cNvSpPr>
              <a:spLocks noChangeArrowheads="1"/>
            </p:cNvSpPr>
            <p:nvPr/>
          </p:nvSpPr>
          <p:spPr bwMode="auto">
            <a:xfrm>
              <a:off x="1064077" y="3518139"/>
              <a:ext cx="1800200" cy="745976"/>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defTabSz="762000"/>
              <a:r>
                <a:rPr lang="en-US" sz="1800">
                  <a:solidFill>
                    <a:prstClr val="white"/>
                  </a:solidFill>
                  <a:ea typeface="Roboto"/>
                  <a:cs typeface="Roboto"/>
                </a:rPr>
                <a:t>Deliverables</a:t>
              </a:r>
              <a:r>
                <a:rPr lang="en-US" sz="1800" dirty="0">
                  <a:solidFill>
                    <a:prstClr val="white"/>
                  </a:solidFill>
                  <a:ea typeface="Roboto"/>
                  <a:cs typeface="Roboto"/>
                </a:rPr>
                <a:t>:</a:t>
              </a:r>
              <a:endParaRPr lang="nl-NL" sz="1800" dirty="0">
                <a:solidFill>
                  <a:prstClr val="white"/>
                </a:solidFill>
                <a:ea typeface="Roboto"/>
                <a:cs typeface="Roboto"/>
              </a:endParaRPr>
            </a:p>
          </p:txBody>
        </p:sp>
        <p:sp>
          <p:nvSpPr>
            <p:cNvPr id="34" name="Rectangle 4">
              <a:extLst>
                <a:ext uri="{FF2B5EF4-FFF2-40B4-BE49-F238E27FC236}">
                  <a16:creationId xmlns:a16="http://schemas.microsoft.com/office/drawing/2014/main" id="{206BB380-B6DF-49D9-A9B0-57F959E2A98D}"/>
                </a:ext>
              </a:extLst>
            </p:cNvPr>
            <p:cNvSpPr>
              <a:spLocks noChangeArrowheads="1"/>
            </p:cNvSpPr>
            <p:nvPr/>
          </p:nvSpPr>
          <p:spPr bwMode="auto">
            <a:xfrm>
              <a:off x="1064077" y="5110996"/>
              <a:ext cx="1800200" cy="685800"/>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defTabSz="762000"/>
              <a:r>
                <a:rPr lang="en-US" sz="1800">
                  <a:solidFill>
                    <a:prstClr val="white"/>
                  </a:solidFill>
                  <a:ea typeface="Roboto"/>
                  <a:cs typeface="Roboto"/>
                </a:rPr>
                <a:t>Soft Benefits:</a:t>
              </a:r>
              <a:endParaRPr lang="nl-NL" sz="1800">
                <a:solidFill>
                  <a:prstClr val="white"/>
                </a:solidFill>
                <a:ea typeface="Roboto"/>
                <a:cs typeface="Roboto"/>
              </a:endParaRPr>
            </a:p>
          </p:txBody>
        </p:sp>
        <p:sp>
          <p:nvSpPr>
            <p:cNvPr id="35" name="Rectangle 4">
              <a:extLst>
                <a:ext uri="{FF2B5EF4-FFF2-40B4-BE49-F238E27FC236}">
                  <a16:creationId xmlns:a16="http://schemas.microsoft.com/office/drawing/2014/main" id="{BB3EF647-B69F-4D00-9765-D1F3FE99BF10}"/>
                </a:ext>
              </a:extLst>
            </p:cNvPr>
            <p:cNvSpPr>
              <a:spLocks noChangeArrowheads="1"/>
            </p:cNvSpPr>
            <p:nvPr/>
          </p:nvSpPr>
          <p:spPr bwMode="auto">
            <a:xfrm>
              <a:off x="1064077" y="4344656"/>
              <a:ext cx="1800200" cy="685800"/>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defTabSz="762000"/>
              <a:r>
                <a:rPr lang="en-US" sz="1800">
                  <a:solidFill>
                    <a:prstClr val="white"/>
                  </a:solidFill>
                  <a:ea typeface="Roboto"/>
                  <a:cs typeface="Roboto"/>
                </a:rPr>
                <a:t>Hard Benefits</a:t>
              </a:r>
              <a:r>
                <a:rPr lang="en-US" sz="1800" dirty="0">
                  <a:solidFill>
                    <a:prstClr val="white"/>
                  </a:solidFill>
                  <a:ea typeface="Roboto"/>
                  <a:cs typeface="Roboto"/>
                </a:rPr>
                <a:t>:</a:t>
              </a:r>
              <a:endParaRPr lang="nl-NL" sz="1800" dirty="0">
                <a:solidFill>
                  <a:prstClr val="white"/>
                </a:solidFill>
                <a:ea typeface="Roboto"/>
                <a:cs typeface="Roboto"/>
              </a:endParaRPr>
            </a:p>
          </p:txBody>
        </p:sp>
        <p:sp>
          <p:nvSpPr>
            <p:cNvPr id="36" name="Rectangle 2">
              <a:extLst>
                <a:ext uri="{FF2B5EF4-FFF2-40B4-BE49-F238E27FC236}">
                  <a16:creationId xmlns:a16="http://schemas.microsoft.com/office/drawing/2014/main" id="{4C3FEAAF-2E82-4032-9B91-DADB01E180E0}"/>
                </a:ext>
              </a:extLst>
            </p:cNvPr>
            <p:cNvSpPr>
              <a:spLocks noChangeArrowheads="1"/>
            </p:cNvSpPr>
            <p:nvPr/>
          </p:nvSpPr>
          <p:spPr bwMode="auto">
            <a:xfrm>
              <a:off x="1064077" y="1098764"/>
              <a:ext cx="1800200" cy="745976"/>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marL="0" marR="0" lvl="0" indent="0" algn="l" defTabSz="7620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ea typeface="Roboto"/>
                  <a:cs typeface="Roboto"/>
                </a:rPr>
                <a:t>KPI/target:</a:t>
              </a:r>
              <a:endParaRPr kumimoji="0" lang="nl-NL" sz="1800" b="0" i="0" u="none" strike="noStrike" kern="1200" cap="none" spc="0" normalizeH="0" baseline="0" noProof="0" dirty="0">
                <a:ln>
                  <a:noFill/>
                </a:ln>
                <a:solidFill>
                  <a:prstClr val="white"/>
                </a:solidFill>
                <a:effectLst/>
                <a:uLnTx/>
                <a:uFillTx/>
                <a:ea typeface="Roboto"/>
                <a:cs typeface="Roboto"/>
              </a:endParaRPr>
            </a:p>
          </p:txBody>
        </p:sp>
        <p:sp>
          <p:nvSpPr>
            <p:cNvPr id="37" name="Rectangle 4">
              <a:extLst>
                <a:ext uri="{FF2B5EF4-FFF2-40B4-BE49-F238E27FC236}">
                  <a16:creationId xmlns:a16="http://schemas.microsoft.com/office/drawing/2014/main" id="{0646C0E8-3A00-4F76-A6AA-0D2B78BEC0C8}"/>
                </a:ext>
              </a:extLst>
            </p:cNvPr>
            <p:cNvSpPr>
              <a:spLocks noChangeArrowheads="1"/>
            </p:cNvSpPr>
            <p:nvPr/>
          </p:nvSpPr>
          <p:spPr bwMode="auto">
            <a:xfrm>
              <a:off x="1064077" y="5877336"/>
              <a:ext cx="1800200" cy="685800"/>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defTabSz="762000"/>
              <a:r>
                <a:rPr lang="en-US" sz="1800">
                  <a:solidFill>
                    <a:prstClr val="white"/>
                  </a:solidFill>
                  <a:ea typeface="Roboto"/>
                  <a:cs typeface="Roboto"/>
                </a:rPr>
                <a:t>Risk Assessment:</a:t>
              </a:r>
              <a:endParaRPr lang="nl-NL" sz="1800">
                <a:solidFill>
                  <a:prstClr val="white"/>
                </a:solidFill>
                <a:ea typeface="Roboto"/>
                <a:cs typeface="Roboto"/>
              </a:endParaRPr>
            </a:p>
          </p:txBody>
        </p:sp>
      </p:grpSp>
    </p:spTree>
    <p:extLst>
      <p:ext uri="{BB962C8B-B14F-4D97-AF65-F5344CB8AC3E}">
        <p14:creationId xmlns:p14="http://schemas.microsoft.com/office/powerpoint/2010/main" val="27991596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noProof="0" dirty="0"/>
              <a:t>DEFINE</a:t>
            </a:r>
            <a:br>
              <a:rPr lang="en-GB" noProof="0" dirty="0"/>
            </a:br>
            <a:r>
              <a:rPr lang="en-GB" noProof="0" dirty="0"/>
              <a:t>2 – Determine functional requirements</a:t>
            </a:r>
          </a:p>
        </p:txBody>
      </p:sp>
      <p:sp>
        <p:nvSpPr>
          <p:cNvPr id="3" name="Tijdelijke aanduiding voor inhoud 2"/>
          <p:cNvSpPr>
            <a:spLocks noGrp="1"/>
          </p:cNvSpPr>
          <p:nvPr>
            <p:ph type="body" sz="quarter" idx="13"/>
          </p:nvPr>
        </p:nvSpPr>
        <p:spPr/>
        <p:txBody>
          <a:bodyPr/>
          <a:lstStyle/>
          <a:p>
            <a:pPr marL="0" indent="0">
              <a:buNone/>
            </a:pPr>
            <a:r>
              <a:rPr lang="en-US" noProof="0" dirty="0"/>
              <a:t>Determine functional requirements and/or key characteristics</a:t>
            </a:r>
          </a:p>
          <a:p>
            <a:pPr lvl="1"/>
            <a:endParaRPr lang="en-GB" noProof="0" dirty="0"/>
          </a:p>
          <a:p>
            <a:pPr lvl="1"/>
            <a:r>
              <a:rPr lang="en-GB" noProof="0" dirty="0"/>
              <a:t>…</a:t>
            </a:r>
          </a:p>
          <a:p>
            <a:pPr marL="77787" indent="0"/>
            <a:endParaRPr lang="en-GB" noProof="0" dirty="0"/>
          </a:p>
          <a:p>
            <a:pPr marL="77787" indent="0"/>
            <a:endParaRPr lang="en-GB" dirty="0"/>
          </a:p>
        </p:txBody>
      </p:sp>
      <p:sp>
        <p:nvSpPr>
          <p:cNvPr id="7" name="TextBox 12">
            <a:extLst>
              <a:ext uri="{FF2B5EF4-FFF2-40B4-BE49-F238E27FC236}">
                <a16:creationId xmlns:a16="http://schemas.microsoft.com/office/drawing/2014/main" id="{DA92A766-35CA-4F4B-AFB5-B222EB3CEC40}"/>
              </a:ext>
            </a:extLst>
          </p:cNvPr>
          <p:cNvSpPr txBox="1"/>
          <p:nvPr/>
        </p:nvSpPr>
        <p:spPr>
          <a:xfrm>
            <a:off x="670982" y="5805264"/>
            <a:ext cx="10657184" cy="338554"/>
          </a:xfrm>
          <a:prstGeom prst="rect">
            <a:avLst/>
          </a:prstGeom>
          <a:noFill/>
          <a:ln>
            <a:solidFill>
              <a:srgbClr val="002A5A"/>
            </a:solidFill>
          </a:ln>
        </p:spPr>
        <p:txBody>
          <a:bodyPr wrap="square" rtlCol="0">
            <a:spAutoFit/>
          </a:bodyPr>
          <a:lstStyle/>
          <a:p>
            <a:pPr marL="0" marR="0" lvl="0" indent="0" algn="l" defTabSz="916046"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2A5A"/>
                </a:solidFill>
                <a:effectLst/>
                <a:uLnTx/>
                <a:uFillTx/>
                <a:latin typeface="Roboto"/>
                <a:ea typeface="+mn-ea"/>
                <a:cs typeface="Calibri" panose="020F0502020204030204" pitchFamily="34" charset="0"/>
              </a:rPr>
              <a:t>Conclusion:  </a:t>
            </a:r>
          </a:p>
        </p:txBody>
      </p:sp>
    </p:spTree>
    <p:extLst>
      <p:ext uri="{BB962C8B-B14F-4D97-AF65-F5344CB8AC3E}">
        <p14:creationId xmlns:p14="http://schemas.microsoft.com/office/powerpoint/2010/main" val="4521608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noProof="0" dirty="0"/>
              <a:t>DEFINE</a:t>
            </a:r>
            <a:br>
              <a:rPr lang="en-GB" noProof="0" dirty="0"/>
            </a:br>
            <a:r>
              <a:rPr lang="en-GB" noProof="0" dirty="0"/>
              <a:t>3 – </a:t>
            </a:r>
            <a:r>
              <a:rPr lang="nl-NL" dirty="0"/>
              <a:t>Plan </a:t>
            </a:r>
            <a:r>
              <a:rPr lang="nl-NL" dirty="0" err="1"/>
              <a:t>and</a:t>
            </a:r>
            <a:r>
              <a:rPr lang="nl-NL" dirty="0"/>
              <a:t> document project</a:t>
            </a:r>
            <a:endParaRPr lang="en-GB" noProof="0" dirty="0"/>
          </a:p>
        </p:txBody>
      </p:sp>
      <p:sp>
        <p:nvSpPr>
          <p:cNvPr id="27" name="Tijdelijke aanduiding voor inhoud 26"/>
          <p:cNvSpPr>
            <a:spLocks noGrp="1"/>
          </p:cNvSpPr>
          <p:nvPr>
            <p:ph type="body" sz="quarter" idx="13"/>
          </p:nvPr>
        </p:nvSpPr>
        <p:spPr/>
        <p:txBody>
          <a:bodyPr/>
          <a:lstStyle/>
          <a:p>
            <a:r>
              <a:rPr lang="en-GB" noProof="0" dirty="0"/>
              <a:t>Project Team</a:t>
            </a:r>
          </a:p>
        </p:txBody>
      </p:sp>
      <p:grpSp>
        <p:nvGrpSpPr>
          <p:cNvPr id="3" name="Group 2">
            <a:extLst>
              <a:ext uri="{FF2B5EF4-FFF2-40B4-BE49-F238E27FC236}">
                <a16:creationId xmlns:a16="http://schemas.microsoft.com/office/drawing/2014/main" id="{06D52948-0AE8-48EC-A14D-8B56B4CBCC96}"/>
              </a:ext>
            </a:extLst>
          </p:cNvPr>
          <p:cNvGrpSpPr/>
          <p:nvPr/>
        </p:nvGrpSpPr>
        <p:grpSpPr>
          <a:xfrm>
            <a:off x="1019436" y="2060848"/>
            <a:ext cx="10153128" cy="4171680"/>
            <a:chOff x="1055440" y="1717093"/>
            <a:chExt cx="10729192" cy="4817368"/>
          </a:xfrm>
        </p:grpSpPr>
        <p:sp>
          <p:nvSpPr>
            <p:cNvPr id="5" name="Rectangle 3"/>
            <p:cNvSpPr>
              <a:spLocks noChangeArrowheads="1"/>
            </p:cNvSpPr>
            <p:nvPr/>
          </p:nvSpPr>
          <p:spPr bwMode="auto">
            <a:xfrm>
              <a:off x="1055440" y="1717093"/>
              <a:ext cx="2133600" cy="304800"/>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marL="0" marR="0" lvl="0" indent="0" algn="ctr" defTabSz="762000" rtl="0" eaLnBrk="0" fontAlgn="auto" latinLnBrk="0" hangingPunct="0">
                <a:lnSpc>
                  <a:spcPct val="100000"/>
                </a:lnSpc>
                <a:spcBef>
                  <a:spcPts val="0"/>
                </a:spcBef>
                <a:spcAft>
                  <a:spcPts val="0"/>
                </a:spcAft>
                <a:buClrTx/>
                <a:buSzTx/>
                <a:buFontTx/>
                <a:buNone/>
                <a:tabLst/>
                <a:defRPr/>
              </a:pPr>
              <a:r>
                <a:rPr kumimoji="0" lang="nl-NL" sz="1600" b="0" i="0" u="none" strike="noStrike" kern="1200" cap="none" spc="0" normalizeH="0" baseline="0" noProof="0" dirty="0">
                  <a:ln>
                    <a:noFill/>
                  </a:ln>
                  <a:solidFill>
                    <a:prstClr val="white"/>
                  </a:solidFill>
                  <a:effectLst/>
                  <a:uLnTx/>
                  <a:uFillTx/>
                  <a:ea typeface="+mn-ea"/>
                  <a:cs typeface="Calibri" panose="020F0502020204030204" pitchFamily="34" charset="0"/>
                </a:rPr>
                <a:t>Resource </a:t>
              </a:r>
              <a:r>
                <a:rPr kumimoji="0" lang="nl-NL" sz="1600" b="0" i="0" u="none" strike="noStrike" kern="1200" cap="none" spc="0" normalizeH="0" baseline="0" noProof="0" dirty="0" err="1">
                  <a:ln>
                    <a:noFill/>
                  </a:ln>
                  <a:solidFill>
                    <a:prstClr val="white"/>
                  </a:solidFill>
                  <a:effectLst/>
                  <a:uLnTx/>
                  <a:uFillTx/>
                  <a:ea typeface="+mn-ea"/>
                  <a:cs typeface="Calibri" panose="020F0502020204030204" pitchFamily="34" charset="0"/>
                </a:rPr>
                <a:t>Mgr</a:t>
              </a:r>
              <a:endParaRPr kumimoji="0" lang="nl-NL" sz="1600" b="0" i="0" u="none" strike="noStrike" kern="1200" cap="none" spc="0" normalizeH="0" baseline="0" noProof="0" dirty="0">
                <a:ln>
                  <a:noFill/>
                </a:ln>
                <a:solidFill>
                  <a:prstClr val="white"/>
                </a:solidFill>
                <a:effectLst/>
                <a:uLnTx/>
                <a:uFillTx/>
                <a:ea typeface="+mn-ea"/>
                <a:cs typeface="Calibri" panose="020F0502020204030204" pitchFamily="34" charset="0"/>
              </a:endParaRPr>
            </a:p>
          </p:txBody>
        </p:sp>
        <p:sp>
          <p:nvSpPr>
            <p:cNvPr id="6" name="Rectangle 4"/>
            <p:cNvSpPr>
              <a:spLocks noChangeArrowheads="1"/>
            </p:cNvSpPr>
            <p:nvPr/>
          </p:nvSpPr>
          <p:spPr bwMode="auto">
            <a:xfrm>
              <a:off x="3341440" y="1717093"/>
              <a:ext cx="2133600" cy="304800"/>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algn="ctr" defTabSz="762000" eaLnBrk="0" hangingPunct="0"/>
              <a:r>
                <a:rPr lang="nl-NL" sz="1600" dirty="0" err="1">
                  <a:solidFill>
                    <a:prstClr val="white"/>
                  </a:solidFill>
                  <a:cs typeface="Calibri" panose="020F0502020204030204" pitchFamily="34" charset="0"/>
                </a:rPr>
                <a:t>Champion</a:t>
              </a:r>
              <a:endParaRPr lang="nl-NL" sz="1600" dirty="0">
                <a:solidFill>
                  <a:prstClr val="white"/>
                </a:solidFill>
                <a:cs typeface="Calibri" panose="020F0502020204030204" pitchFamily="34" charset="0"/>
              </a:endParaRPr>
            </a:p>
          </p:txBody>
        </p:sp>
        <p:sp>
          <p:nvSpPr>
            <p:cNvPr id="7" name="Rectangle 5"/>
            <p:cNvSpPr>
              <a:spLocks noChangeArrowheads="1"/>
            </p:cNvSpPr>
            <p:nvPr/>
          </p:nvSpPr>
          <p:spPr bwMode="auto">
            <a:xfrm>
              <a:off x="5627440" y="1717093"/>
              <a:ext cx="2133600" cy="304800"/>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algn="ctr" defTabSz="762000" eaLnBrk="0" hangingPunct="0"/>
              <a:r>
                <a:rPr lang="nl-NL" sz="1600" dirty="0">
                  <a:solidFill>
                    <a:prstClr val="white"/>
                  </a:solidFill>
                  <a:cs typeface="Calibri" panose="020F0502020204030204" pitchFamily="34" charset="0"/>
                </a:rPr>
                <a:t>User</a:t>
              </a:r>
            </a:p>
          </p:txBody>
        </p:sp>
        <p:sp>
          <p:nvSpPr>
            <p:cNvPr id="8" name="Rectangle 6"/>
            <p:cNvSpPr>
              <a:spLocks noChangeArrowheads="1"/>
            </p:cNvSpPr>
            <p:nvPr/>
          </p:nvSpPr>
          <p:spPr bwMode="auto">
            <a:xfrm>
              <a:off x="7913440" y="1717093"/>
              <a:ext cx="2133600" cy="304800"/>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algn="ctr" defTabSz="762000" eaLnBrk="0" hangingPunct="0"/>
              <a:r>
                <a:rPr lang="nl-NL" sz="1600">
                  <a:solidFill>
                    <a:prstClr val="white"/>
                  </a:solidFill>
                  <a:cs typeface="Calibri" panose="020F0502020204030204" pitchFamily="34" charset="0"/>
                </a:rPr>
                <a:t>MBB</a:t>
              </a:r>
            </a:p>
          </p:txBody>
        </p:sp>
        <p:sp>
          <p:nvSpPr>
            <p:cNvPr id="9" name="Rectangle 7"/>
            <p:cNvSpPr>
              <a:spLocks noChangeArrowheads="1"/>
            </p:cNvSpPr>
            <p:nvPr/>
          </p:nvSpPr>
          <p:spPr bwMode="auto">
            <a:xfrm>
              <a:off x="3341440" y="2860093"/>
              <a:ext cx="2133600" cy="304800"/>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algn="ctr" defTabSz="762000" eaLnBrk="0" hangingPunct="0"/>
              <a:r>
                <a:rPr lang="nl-NL" sz="1600" dirty="0">
                  <a:solidFill>
                    <a:prstClr val="white"/>
                  </a:solidFill>
                  <a:cs typeface="Calibri" panose="020F0502020204030204" pitchFamily="34" charset="0"/>
                </a:rPr>
                <a:t>Project </a:t>
              </a:r>
              <a:r>
                <a:rPr lang="nl-NL" sz="1600" dirty="0" err="1">
                  <a:solidFill>
                    <a:prstClr val="white"/>
                  </a:solidFill>
                  <a:cs typeface="Calibri" panose="020F0502020204030204" pitchFamily="34" charset="0"/>
                </a:rPr>
                <a:t>Mgr</a:t>
              </a:r>
              <a:r>
                <a:rPr lang="nl-NL" sz="1600" dirty="0">
                  <a:solidFill>
                    <a:prstClr val="white"/>
                  </a:solidFill>
                  <a:cs typeface="Calibri" panose="020F0502020204030204" pitchFamily="34" charset="0"/>
                </a:rPr>
                <a:t> (Belt)</a:t>
              </a:r>
            </a:p>
          </p:txBody>
        </p:sp>
        <p:sp>
          <p:nvSpPr>
            <p:cNvPr id="10" name="Rectangle 8"/>
            <p:cNvSpPr>
              <a:spLocks noChangeArrowheads="1"/>
            </p:cNvSpPr>
            <p:nvPr/>
          </p:nvSpPr>
          <p:spPr bwMode="auto">
            <a:xfrm>
              <a:off x="1055440" y="2021893"/>
              <a:ext cx="2133600" cy="533400"/>
            </a:xfrm>
            <a:prstGeom prst="rect">
              <a:avLst/>
            </a:prstGeom>
            <a:solidFill>
              <a:schemeClr val="bg1"/>
            </a:solidFill>
            <a:ln w="38100">
              <a:solidFill>
                <a:srgbClr val="C0C0C0"/>
              </a:solidFill>
              <a:miter lim="800000"/>
              <a:headEnd/>
              <a:tailEnd/>
            </a:ln>
          </p:spPr>
          <p:txBody>
            <a:bodyPr anchor="ctr"/>
            <a:lstStyle/>
            <a:p>
              <a:pPr marL="0" marR="0" lvl="0" indent="0" algn="ctr" defTabSz="762000" rtl="0" eaLnBrk="0" fontAlgn="auto" latinLnBrk="0" hangingPunct="0">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1" name="Line 9"/>
            <p:cNvSpPr>
              <a:spLocks noChangeShapeType="1"/>
            </p:cNvSpPr>
            <p:nvPr/>
          </p:nvSpPr>
          <p:spPr bwMode="auto">
            <a:xfrm>
              <a:off x="3189040" y="1869493"/>
              <a:ext cx="152400" cy="0"/>
            </a:xfrm>
            <a:prstGeom prst="line">
              <a:avLst/>
            </a:prstGeom>
            <a:noFill/>
            <a:ln w="38100">
              <a:solidFill>
                <a:srgbClr val="C0C0C0"/>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2" name="Line 10"/>
            <p:cNvSpPr>
              <a:spLocks noChangeShapeType="1"/>
            </p:cNvSpPr>
            <p:nvPr/>
          </p:nvSpPr>
          <p:spPr bwMode="auto">
            <a:xfrm>
              <a:off x="5475040" y="1869493"/>
              <a:ext cx="152400" cy="0"/>
            </a:xfrm>
            <a:prstGeom prst="line">
              <a:avLst/>
            </a:prstGeom>
            <a:noFill/>
            <a:ln w="38100">
              <a:solidFill>
                <a:srgbClr val="C0C0C0"/>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3" name="Line 11"/>
            <p:cNvSpPr>
              <a:spLocks noChangeShapeType="1"/>
            </p:cNvSpPr>
            <p:nvPr/>
          </p:nvSpPr>
          <p:spPr bwMode="auto">
            <a:xfrm>
              <a:off x="7761040" y="1869493"/>
              <a:ext cx="152400" cy="0"/>
            </a:xfrm>
            <a:prstGeom prst="line">
              <a:avLst/>
            </a:prstGeom>
            <a:noFill/>
            <a:ln w="38100">
              <a:solidFill>
                <a:srgbClr val="C0C0C0"/>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4" name="Line 12"/>
            <p:cNvSpPr>
              <a:spLocks noChangeShapeType="1"/>
            </p:cNvSpPr>
            <p:nvPr/>
          </p:nvSpPr>
          <p:spPr bwMode="auto">
            <a:xfrm>
              <a:off x="4408240" y="2555293"/>
              <a:ext cx="0" cy="304800"/>
            </a:xfrm>
            <a:prstGeom prst="line">
              <a:avLst/>
            </a:prstGeom>
            <a:noFill/>
            <a:ln w="38100">
              <a:solidFill>
                <a:srgbClr val="C0C0C0"/>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5" name="Rectangle 13"/>
            <p:cNvSpPr>
              <a:spLocks noChangeArrowheads="1"/>
            </p:cNvSpPr>
            <p:nvPr/>
          </p:nvSpPr>
          <p:spPr bwMode="auto">
            <a:xfrm>
              <a:off x="3341440" y="2021893"/>
              <a:ext cx="2133600" cy="533400"/>
            </a:xfrm>
            <a:prstGeom prst="rect">
              <a:avLst/>
            </a:prstGeom>
            <a:solidFill>
              <a:schemeClr val="bg1"/>
            </a:solidFill>
            <a:ln w="38100">
              <a:solidFill>
                <a:srgbClr val="C0C0C0"/>
              </a:solidFill>
              <a:miter lim="800000"/>
              <a:headEnd/>
              <a:tailEnd/>
            </a:ln>
          </p:spPr>
          <p:txBody>
            <a:bodyPr anchor="ctr"/>
            <a:lstStyle/>
            <a:p>
              <a:pPr marL="0" marR="0" lvl="0" indent="0" algn="ctr" defTabSz="762000" rtl="0" eaLnBrk="0" fontAlgn="auto" latinLnBrk="0" hangingPunct="0">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6" name="Rectangle 14"/>
            <p:cNvSpPr>
              <a:spLocks noChangeArrowheads="1"/>
            </p:cNvSpPr>
            <p:nvPr/>
          </p:nvSpPr>
          <p:spPr bwMode="auto">
            <a:xfrm>
              <a:off x="5627440" y="2021893"/>
              <a:ext cx="2133600" cy="533400"/>
            </a:xfrm>
            <a:prstGeom prst="rect">
              <a:avLst/>
            </a:prstGeom>
            <a:solidFill>
              <a:schemeClr val="bg1"/>
            </a:solidFill>
            <a:ln w="38100">
              <a:solidFill>
                <a:srgbClr val="C0C0C0"/>
              </a:solidFill>
              <a:miter lim="800000"/>
              <a:headEnd/>
              <a:tailEnd/>
            </a:ln>
          </p:spPr>
          <p:txBody>
            <a:bodyPr anchor="ctr"/>
            <a:lstStyle/>
            <a:p>
              <a:pPr marL="0" marR="0" lvl="0" indent="0" algn="ctr" defTabSz="762000" rtl="0" eaLnBrk="0" fontAlgn="auto" latinLnBrk="0" hangingPunct="0">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7" name="Rectangle 15"/>
            <p:cNvSpPr>
              <a:spLocks noChangeArrowheads="1"/>
            </p:cNvSpPr>
            <p:nvPr/>
          </p:nvSpPr>
          <p:spPr bwMode="auto">
            <a:xfrm>
              <a:off x="7913440" y="2021893"/>
              <a:ext cx="2133600" cy="533400"/>
            </a:xfrm>
            <a:prstGeom prst="rect">
              <a:avLst/>
            </a:prstGeom>
            <a:solidFill>
              <a:schemeClr val="bg1"/>
            </a:solidFill>
            <a:ln w="38100">
              <a:solidFill>
                <a:srgbClr val="C0C0C0"/>
              </a:solidFill>
              <a:miter lim="800000"/>
              <a:headEnd/>
              <a:tailEnd/>
            </a:ln>
          </p:spPr>
          <p:txBody>
            <a:bodyPr anchor="ctr"/>
            <a:lstStyle/>
            <a:p>
              <a:pPr marL="0" marR="0" lvl="0" indent="0" algn="ctr" defTabSz="762000" rtl="0" eaLnBrk="0" fontAlgn="auto" latinLnBrk="0" hangingPunct="0">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8" name="Rectangle 16"/>
            <p:cNvSpPr>
              <a:spLocks noChangeArrowheads="1"/>
            </p:cNvSpPr>
            <p:nvPr/>
          </p:nvSpPr>
          <p:spPr bwMode="auto">
            <a:xfrm>
              <a:off x="3341440" y="3164893"/>
              <a:ext cx="2133600" cy="533400"/>
            </a:xfrm>
            <a:prstGeom prst="rect">
              <a:avLst/>
            </a:prstGeom>
            <a:solidFill>
              <a:schemeClr val="bg1"/>
            </a:solidFill>
            <a:ln w="38100">
              <a:solidFill>
                <a:srgbClr val="C0C0C0"/>
              </a:solidFill>
              <a:miter lim="800000"/>
              <a:headEnd/>
              <a:tailEnd/>
            </a:ln>
          </p:spPr>
          <p:txBody>
            <a:bodyPr anchor="ctr"/>
            <a:lstStyle/>
            <a:p>
              <a:pPr marL="0" marR="0" lvl="0" indent="0" algn="ctr" defTabSz="762000" rtl="0" eaLnBrk="0" fontAlgn="auto" latinLnBrk="0" hangingPunct="0">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9" name="Rectangle 17"/>
            <p:cNvSpPr>
              <a:spLocks noChangeArrowheads="1"/>
            </p:cNvSpPr>
            <p:nvPr/>
          </p:nvSpPr>
          <p:spPr bwMode="auto">
            <a:xfrm>
              <a:off x="1055440" y="3791261"/>
              <a:ext cx="3581400" cy="304800"/>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algn="ctr" defTabSz="762000" eaLnBrk="0" hangingPunct="0"/>
              <a:r>
                <a:rPr lang="nl-NL" sz="1600" dirty="0">
                  <a:solidFill>
                    <a:prstClr val="white"/>
                  </a:solidFill>
                  <a:cs typeface="Calibri" panose="020F0502020204030204" pitchFamily="34" charset="0"/>
                </a:rPr>
                <a:t>Name</a:t>
              </a:r>
            </a:p>
          </p:txBody>
        </p:sp>
        <p:sp>
          <p:nvSpPr>
            <p:cNvPr id="20" name="Rectangle 18"/>
            <p:cNvSpPr>
              <a:spLocks noChangeArrowheads="1"/>
            </p:cNvSpPr>
            <p:nvPr/>
          </p:nvSpPr>
          <p:spPr bwMode="auto">
            <a:xfrm>
              <a:off x="4636840" y="3791261"/>
              <a:ext cx="2667000" cy="304800"/>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algn="ctr" defTabSz="762000" eaLnBrk="0" hangingPunct="0"/>
              <a:r>
                <a:rPr lang="nl-NL" sz="1600" dirty="0" err="1">
                  <a:solidFill>
                    <a:prstClr val="white"/>
                  </a:solidFill>
                  <a:cs typeface="Calibri" panose="020F0502020204030204" pitchFamily="34" charset="0"/>
                </a:rPr>
                <a:t>Role</a:t>
              </a:r>
              <a:endParaRPr lang="nl-NL" sz="1600" dirty="0">
                <a:solidFill>
                  <a:prstClr val="white"/>
                </a:solidFill>
                <a:cs typeface="Calibri" panose="020F0502020204030204" pitchFamily="34" charset="0"/>
              </a:endParaRPr>
            </a:p>
          </p:txBody>
        </p:sp>
        <p:sp>
          <p:nvSpPr>
            <p:cNvPr id="21" name="Rectangle 19"/>
            <p:cNvSpPr>
              <a:spLocks noChangeArrowheads="1"/>
            </p:cNvSpPr>
            <p:nvPr/>
          </p:nvSpPr>
          <p:spPr bwMode="auto">
            <a:xfrm>
              <a:off x="7303839" y="3791261"/>
              <a:ext cx="4475611" cy="304800"/>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algn="ctr" defTabSz="762000" eaLnBrk="0" hangingPunct="0"/>
              <a:r>
                <a:rPr lang="en-US" sz="1600">
                  <a:solidFill>
                    <a:prstClr val="white"/>
                  </a:solidFill>
                  <a:cs typeface="Calibri" panose="020F0502020204030204" pitchFamily="34" charset="0"/>
                </a:rPr>
                <a:t>Responsibility</a:t>
              </a:r>
              <a:endParaRPr lang="nl-NL" sz="1600">
                <a:solidFill>
                  <a:prstClr val="white"/>
                </a:solidFill>
                <a:cs typeface="Calibri" panose="020F0502020204030204" pitchFamily="34" charset="0"/>
              </a:endParaRPr>
            </a:p>
          </p:txBody>
        </p:sp>
        <p:sp>
          <p:nvSpPr>
            <p:cNvPr id="22" name="Rectangle 54"/>
            <p:cNvSpPr>
              <a:spLocks noChangeArrowheads="1"/>
            </p:cNvSpPr>
            <p:nvPr/>
          </p:nvSpPr>
          <p:spPr bwMode="auto">
            <a:xfrm>
              <a:off x="1055440" y="4096061"/>
              <a:ext cx="3581400" cy="2438400"/>
            </a:xfrm>
            <a:prstGeom prst="rect">
              <a:avLst/>
            </a:prstGeom>
            <a:solidFill>
              <a:schemeClr val="bg1"/>
            </a:solidFill>
            <a:ln w="38100">
              <a:solidFill>
                <a:srgbClr val="C0C0C0"/>
              </a:solidFill>
              <a:miter lim="800000"/>
              <a:headEnd/>
              <a:tailEnd/>
            </a:ln>
          </p:spPr>
          <p:txBody>
            <a:bodyPr/>
            <a:lstStyle/>
            <a:p>
              <a:pPr marL="0" marR="0" lvl="0" indent="0" algn="l" defTabSz="762000" rtl="0" eaLnBrk="0" fontAlgn="auto" latinLnBrk="0" hangingPunct="0">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23" name="Rectangle 55"/>
            <p:cNvSpPr>
              <a:spLocks noChangeArrowheads="1"/>
            </p:cNvSpPr>
            <p:nvPr/>
          </p:nvSpPr>
          <p:spPr bwMode="auto">
            <a:xfrm>
              <a:off x="4636840" y="4096061"/>
              <a:ext cx="2667000" cy="2438400"/>
            </a:xfrm>
            <a:prstGeom prst="rect">
              <a:avLst/>
            </a:prstGeom>
            <a:solidFill>
              <a:schemeClr val="bg1"/>
            </a:solidFill>
            <a:ln w="38100">
              <a:solidFill>
                <a:srgbClr val="C0C0C0"/>
              </a:solidFill>
              <a:miter lim="800000"/>
              <a:headEnd/>
              <a:tailEnd/>
            </a:ln>
          </p:spPr>
          <p:txBody>
            <a:bodyPr/>
            <a:lstStyle/>
            <a:p>
              <a:pPr marL="0" marR="0" lvl="0" indent="0" algn="l" defTabSz="762000" rtl="0" eaLnBrk="0" fontAlgn="auto" latinLnBrk="0" hangingPunct="0">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24" name="Rectangle 56"/>
            <p:cNvSpPr>
              <a:spLocks noChangeArrowheads="1"/>
            </p:cNvSpPr>
            <p:nvPr/>
          </p:nvSpPr>
          <p:spPr bwMode="auto">
            <a:xfrm>
              <a:off x="7303841" y="4096061"/>
              <a:ext cx="4480791" cy="2438400"/>
            </a:xfrm>
            <a:prstGeom prst="rect">
              <a:avLst/>
            </a:prstGeom>
            <a:solidFill>
              <a:schemeClr val="bg1"/>
            </a:solidFill>
            <a:ln w="38100">
              <a:solidFill>
                <a:srgbClr val="C0C0C0"/>
              </a:solidFill>
              <a:miter lim="800000"/>
              <a:headEnd/>
              <a:tailEnd/>
            </a:ln>
          </p:spPr>
          <p:txBody>
            <a:bodyPr/>
            <a:lstStyle/>
            <a:p>
              <a:pPr marL="0" marR="0" lvl="0" indent="0" algn="l" defTabSz="762000" rtl="0" eaLnBrk="0" fontAlgn="auto" latinLnBrk="0" hangingPunct="0">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grpSp>
    </p:spTree>
    <p:extLst>
      <p:ext uri="{BB962C8B-B14F-4D97-AF65-F5344CB8AC3E}">
        <p14:creationId xmlns:p14="http://schemas.microsoft.com/office/powerpoint/2010/main" val="3143630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57150-6340-CD28-AB06-ABF6390CDE1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18D4B73-059F-248C-EEB4-97FC2A219266}"/>
              </a:ext>
            </a:extLst>
          </p:cNvPr>
          <p:cNvSpPr>
            <a:spLocks noGrp="1"/>
          </p:cNvSpPr>
          <p:nvPr>
            <p:ph type="title"/>
          </p:nvPr>
        </p:nvSpPr>
        <p:spPr/>
        <p:txBody>
          <a:bodyPr>
            <a:normAutofit fontScale="90000"/>
          </a:bodyPr>
          <a:lstStyle/>
          <a:p>
            <a:r>
              <a:rPr lang="en-GB" noProof="0" dirty="0"/>
              <a:t>DEFINE</a:t>
            </a:r>
            <a:br>
              <a:rPr lang="en-GB" noProof="0" dirty="0"/>
            </a:br>
            <a:r>
              <a:rPr lang="en-GB" noProof="0" dirty="0"/>
              <a:t>3 – </a:t>
            </a:r>
            <a:r>
              <a:rPr lang="nl-NL" dirty="0"/>
              <a:t>Plan </a:t>
            </a:r>
            <a:r>
              <a:rPr lang="nl-NL" dirty="0" err="1"/>
              <a:t>and</a:t>
            </a:r>
            <a:r>
              <a:rPr lang="nl-NL" dirty="0"/>
              <a:t> document project</a:t>
            </a:r>
            <a:endParaRPr lang="en-GB" noProof="0" dirty="0"/>
          </a:p>
        </p:txBody>
      </p:sp>
      <p:sp>
        <p:nvSpPr>
          <p:cNvPr id="27" name="Tijdelijke aanduiding voor inhoud 26">
            <a:extLst>
              <a:ext uri="{FF2B5EF4-FFF2-40B4-BE49-F238E27FC236}">
                <a16:creationId xmlns:a16="http://schemas.microsoft.com/office/drawing/2014/main" id="{A3A927C7-A94C-6A3B-FA5D-554C13748A4A}"/>
              </a:ext>
            </a:extLst>
          </p:cNvPr>
          <p:cNvSpPr>
            <a:spLocks noGrp="1"/>
          </p:cNvSpPr>
          <p:nvPr>
            <p:ph type="body" sz="quarter" idx="13"/>
          </p:nvPr>
        </p:nvSpPr>
        <p:spPr/>
        <p:txBody>
          <a:bodyPr/>
          <a:lstStyle/>
          <a:p>
            <a:r>
              <a:rPr lang="en-GB" noProof="0" dirty="0"/>
              <a:t>SIPOC</a:t>
            </a:r>
          </a:p>
        </p:txBody>
      </p:sp>
      <p:grpSp>
        <p:nvGrpSpPr>
          <p:cNvPr id="35" name="Group 34">
            <a:extLst>
              <a:ext uri="{FF2B5EF4-FFF2-40B4-BE49-F238E27FC236}">
                <a16:creationId xmlns:a16="http://schemas.microsoft.com/office/drawing/2014/main" id="{00823628-9DAB-DC08-39DA-67C2605C6B0D}"/>
              </a:ext>
            </a:extLst>
          </p:cNvPr>
          <p:cNvGrpSpPr/>
          <p:nvPr/>
        </p:nvGrpSpPr>
        <p:grpSpPr>
          <a:xfrm>
            <a:off x="911424" y="2060723"/>
            <a:ext cx="10729192" cy="4171805"/>
            <a:chOff x="1055440" y="1873035"/>
            <a:chExt cx="10801687" cy="4653765"/>
          </a:xfrm>
        </p:grpSpPr>
        <p:graphicFrame>
          <p:nvGraphicFramePr>
            <p:cNvPr id="36" name="Tijdelijke aanduiding voor inhoud 4">
              <a:extLst>
                <a:ext uri="{FF2B5EF4-FFF2-40B4-BE49-F238E27FC236}">
                  <a16:creationId xmlns:a16="http://schemas.microsoft.com/office/drawing/2014/main" id="{72994EEC-741E-8500-B3F6-F5ECDC20734D}"/>
                </a:ext>
              </a:extLst>
            </p:cNvPr>
            <p:cNvGraphicFramePr>
              <a:graphicFrameLocks/>
            </p:cNvGraphicFramePr>
            <p:nvPr>
              <p:extLst>
                <p:ext uri="{D42A27DB-BD31-4B8C-83A1-F6EECF244321}">
                  <p14:modId xmlns:p14="http://schemas.microsoft.com/office/powerpoint/2010/main" val="3867899751"/>
                </p:ext>
              </p:extLst>
            </p:nvPr>
          </p:nvGraphicFramePr>
          <p:xfrm>
            <a:off x="1055440" y="1873035"/>
            <a:ext cx="10801687" cy="4015901"/>
          </p:xfrm>
          <a:graphic>
            <a:graphicData uri="http://schemas.openxmlformats.org/drawingml/2006/table">
              <a:tbl>
                <a:tblPr firstRow="1" bandRow="1">
                  <a:tableStyleId>{21E4AEA4-8DFA-4A89-87EB-49C32662AFE0}</a:tableStyleId>
                </a:tblPr>
                <a:tblGrid>
                  <a:gridCol w="1437933">
                    <a:extLst>
                      <a:ext uri="{9D8B030D-6E8A-4147-A177-3AD203B41FA5}">
                        <a16:colId xmlns:a16="http://schemas.microsoft.com/office/drawing/2014/main" val="20000"/>
                      </a:ext>
                    </a:extLst>
                  </a:gridCol>
                  <a:gridCol w="1437933">
                    <a:extLst>
                      <a:ext uri="{9D8B030D-6E8A-4147-A177-3AD203B41FA5}">
                        <a16:colId xmlns:a16="http://schemas.microsoft.com/office/drawing/2014/main" val="20001"/>
                      </a:ext>
                    </a:extLst>
                  </a:gridCol>
                  <a:gridCol w="1437933">
                    <a:extLst>
                      <a:ext uri="{9D8B030D-6E8A-4147-A177-3AD203B41FA5}">
                        <a16:colId xmlns:a16="http://schemas.microsoft.com/office/drawing/2014/main" val="20002"/>
                      </a:ext>
                    </a:extLst>
                  </a:gridCol>
                  <a:gridCol w="663661">
                    <a:extLst>
                      <a:ext uri="{9D8B030D-6E8A-4147-A177-3AD203B41FA5}">
                        <a16:colId xmlns:a16="http://schemas.microsoft.com/office/drawing/2014/main" val="20003"/>
                      </a:ext>
                    </a:extLst>
                  </a:gridCol>
                  <a:gridCol w="1437933">
                    <a:extLst>
                      <a:ext uri="{9D8B030D-6E8A-4147-A177-3AD203B41FA5}">
                        <a16:colId xmlns:a16="http://schemas.microsoft.com/office/drawing/2014/main" val="20004"/>
                      </a:ext>
                    </a:extLst>
                  </a:gridCol>
                  <a:gridCol w="1437933">
                    <a:extLst>
                      <a:ext uri="{9D8B030D-6E8A-4147-A177-3AD203B41FA5}">
                        <a16:colId xmlns:a16="http://schemas.microsoft.com/office/drawing/2014/main" val="20005"/>
                      </a:ext>
                    </a:extLst>
                  </a:gridCol>
                  <a:gridCol w="1437933">
                    <a:extLst>
                      <a:ext uri="{9D8B030D-6E8A-4147-A177-3AD203B41FA5}">
                        <a16:colId xmlns:a16="http://schemas.microsoft.com/office/drawing/2014/main" val="20006"/>
                      </a:ext>
                    </a:extLst>
                  </a:gridCol>
                  <a:gridCol w="1437933">
                    <a:extLst>
                      <a:ext uri="{9D8B030D-6E8A-4147-A177-3AD203B41FA5}">
                        <a16:colId xmlns:a16="http://schemas.microsoft.com/office/drawing/2014/main" val="20007"/>
                      </a:ext>
                    </a:extLst>
                  </a:gridCol>
                </a:tblGrid>
                <a:tr h="410762">
                  <a:tc>
                    <a:txBody>
                      <a:bodyPr/>
                      <a:lstStyle/>
                      <a:p>
                        <a:pPr algn="ctr"/>
                        <a:r>
                          <a:rPr lang="en-GB" sz="1600" noProof="0" dirty="0">
                            <a:latin typeface="+mn-lt"/>
                            <a:cs typeface="Calibri" panose="020F0502020204030204" pitchFamily="34" charset="0"/>
                          </a:rPr>
                          <a:t>Suppliers</a:t>
                        </a:r>
                      </a:p>
                    </a:txBody>
                    <a:tcPr/>
                  </a:tc>
                  <a:tc gridSpan="3">
                    <a:txBody>
                      <a:bodyPr/>
                      <a:lstStyle/>
                      <a:p>
                        <a:pPr algn="ctr"/>
                        <a:r>
                          <a:rPr lang="en-GB" sz="1600" noProof="0" dirty="0">
                            <a:latin typeface="+mn-lt"/>
                            <a:cs typeface="Calibri" panose="020F0502020204030204" pitchFamily="34" charset="0"/>
                          </a:rPr>
                          <a:t>Inputs</a:t>
                        </a:r>
                      </a:p>
                    </a:txBody>
                    <a:tcPr/>
                  </a:tc>
                  <a:tc hMerge="1">
                    <a:txBody>
                      <a:bodyPr/>
                      <a:lstStyle/>
                      <a:p>
                        <a:pPr algn="ctr"/>
                        <a:endParaRPr lang="nl-NL"/>
                      </a:p>
                    </a:txBody>
                    <a:tcPr/>
                  </a:tc>
                  <a:tc hMerge="1">
                    <a:txBody>
                      <a:bodyPr/>
                      <a:lstStyle/>
                      <a:p>
                        <a:pPr algn="ctr"/>
                        <a:endParaRPr lang="nl-NL"/>
                      </a:p>
                    </a:txBody>
                    <a:tcPr/>
                  </a:tc>
                  <a:tc>
                    <a:txBody>
                      <a:bodyPr/>
                      <a:lstStyle/>
                      <a:p>
                        <a:pPr algn="ctr"/>
                        <a:r>
                          <a:rPr lang="en-GB" sz="1600" noProof="0" dirty="0">
                            <a:latin typeface="+mn-lt"/>
                            <a:cs typeface="Calibri" panose="020F0502020204030204" pitchFamily="34" charset="0"/>
                          </a:rPr>
                          <a:t>Process</a:t>
                        </a:r>
                      </a:p>
                    </a:txBody>
                    <a:tcPr/>
                  </a:tc>
                  <a:tc gridSpan="2">
                    <a:txBody>
                      <a:bodyPr/>
                      <a:lstStyle/>
                      <a:p>
                        <a:pPr algn="ctr"/>
                        <a:r>
                          <a:rPr lang="en-GB" sz="1600" noProof="0" dirty="0">
                            <a:latin typeface="+mn-lt"/>
                            <a:cs typeface="Calibri" panose="020F0502020204030204" pitchFamily="34" charset="0"/>
                          </a:rPr>
                          <a:t>Outputs</a:t>
                        </a:r>
                      </a:p>
                    </a:txBody>
                    <a:tcPr/>
                  </a:tc>
                  <a:tc hMerge="1">
                    <a:txBody>
                      <a:bodyPr/>
                      <a:lstStyle/>
                      <a:p>
                        <a:pPr algn="ctr"/>
                        <a:endParaRPr lang="nl-NL"/>
                      </a:p>
                    </a:txBody>
                    <a:tcPr/>
                  </a:tc>
                  <a:tc>
                    <a:txBody>
                      <a:bodyPr/>
                      <a:lstStyle/>
                      <a:p>
                        <a:pPr algn="ctr"/>
                        <a:r>
                          <a:rPr lang="en-GB" sz="1600" noProof="0" dirty="0">
                            <a:latin typeface="+mn-lt"/>
                            <a:cs typeface="Calibri" panose="020F0502020204030204" pitchFamily="34" charset="0"/>
                          </a:rPr>
                          <a:t>Customers</a:t>
                        </a:r>
                      </a:p>
                    </a:txBody>
                    <a:tcPr/>
                  </a:tc>
                  <a:extLst>
                    <a:ext uri="{0D108BD9-81ED-4DB2-BD59-A6C34878D82A}">
                      <a16:rowId xmlns:a16="http://schemas.microsoft.com/office/drawing/2014/main" val="10000"/>
                    </a:ext>
                  </a:extLst>
                </a:tr>
                <a:tr h="373420">
                  <a:tc>
                    <a:txBody>
                      <a:bodyPr/>
                      <a:lstStyle/>
                      <a:p>
                        <a:pPr algn="ctr"/>
                        <a:endParaRPr lang="en-GB" sz="1400" noProof="0">
                          <a:latin typeface="+mn-lt"/>
                          <a:cs typeface="Calibri" panose="020F0502020204030204" pitchFamily="34" charset="0"/>
                        </a:endParaRPr>
                      </a:p>
                    </a:txBody>
                    <a:tcPr/>
                  </a:tc>
                  <a:tc>
                    <a:txBody>
                      <a:bodyPr/>
                      <a:lstStyle/>
                      <a:p>
                        <a:pPr algn="ctr"/>
                        <a:endParaRPr lang="en-GB" sz="1400" noProof="0">
                          <a:latin typeface="+mn-lt"/>
                          <a:cs typeface="Calibri" panose="020F0502020204030204" pitchFamily="34" charset="0"/>
                        </a:endParaRPr>
                      </a:p>
                    </a:txBody>
                    <a:tcPr/>
                  </a:tc>
                  <a:tc>
                    <a:txBody>
                      <a:bodyPr/>
                      <a:lstStyle/>
                      <a:p>
                        <a:pPr algn="ctr"/>
                        <a:r>
                          <a:rPr lang="en-GB" sz="1400" noProof="0" dirty="0">
                            <a:latin typeface="+mn-lt"/>
                            <a:cs typeface="Calibri" panose="020F0502020204030204" pitchFamily="34" charset="0"/>
                          </a:rPr>
                          <a:t>Specification</a:t>
                        </a:r>
                      </a:p>
                    </a:txBody>
                    <a:tcPr/>
                  </a:tc>
                  <a:tc>
                    <a:txBody>
                      <a:bodyPr/>
                      <a:lstStyle/>
                      <a:p>
                        <a:pPr algn="ctr"/>
                        <a:r>
                          <a:rPr lang="en-GB" sz="1400" noProof="0">
                            <a:latin typeface="+mn-lt"/>
                            <a:cs typeface="Calibri" panose="020F0502020204030204" pitchFamily="34" charset="0"/>
                          </a:rPr>
                          <a:t>Type</a:t>
                        </a:r>
                      </a:p>
                    </a:txBody>
                    <a:tcPr/>
                  </a:tc>
                  <a:tc>
                    <a:txBody>
                      <a:bodyPr/>
                      <a:lstStyle/>
                      <a:p>
                        <a:pPr algn="ctr"/>
                        <a:endParaRPr lang="en-GB" sz="1400" noProof="0">
                          <a:latin typeface="+mn-lt"/>
                          <a:cs typeface="Calibri" panose="020F0502020204030204" pitchFamily="34" charset="0"/>
                        </a:endParaRPr>
                      </a:p>
                    </a:txBody>
                    <a:tcPr/>
                  </a:tc>
                  <a:tc>
                    <a:txBody>
                      <a:bodyPr/>
                      <a:lstStyle/>
                      <a:p>
                        <a:pPr algn="ctr"/>
                        <a:endParaRPr lang="en-GB" sz="1400" noProof="0">
                          <a:latin typeface="+mn-lt"/>
                          <a:cs typeface="Calibri" panose="020F0502020204030204" pitchFamily="34" charset="0"/>
                        </a:endParaRPr>
                      </a:p>
                    </a:txBody>
                    <a:tcPr/>
                  </a:tc>
                  <a:tc>
                    <a:txBody>
                      <a:bodyPr/>
                      <a:lstStyle/>
                      <a:p>
                        <a:pPr algn="ctr"/>
                        <a:r>
                          <a:rPr lang="en-GB" sz="1400" noProof="0">
                            <a:latin typeface="+mn-lt"/>
                            <a:cs typeface="Calibri" panose="020F0502020204030204" pitchFamily="34" charset="0"/>
                          </a:rPr>
                          <a:t>Specification</a:t>
                        </a:r>
                      </a:p>
                    </a:txBody>
                    <a:tcPr/>
                  </a:tc>
                  <a:tc>
                    <a:txBody>
                      <a:bodyPr/>
                      <a:lstStyle/>
                      <a:p>
                        <a:pPr algn="ctr"/>
                        <a:endParaRPr lang="en-GB" sz="1400" noProof="0">
                          <a:latin typeface="+mn-lt"/>
                          <a:cs typeface="Calibri" panose="020F0502020204030204" pitchFamily="34" charset="0"/>
                        </a:endParaRPr>
                      </a:p>
                    </a:txBody>
                    <a:tcPr/>
                  </a:tc>
                  <a:extLst>
                    <a:ext uri="{0D108BD9-81ED-4DB2-BD59-A6C34878D82A}">
                      <a16:rowId xmlns:a16="http://schemas.microsoft.com/office/drawing/2014/main" val="10001"/>
                    </a:ext>
                  </a:extLst>
                </a:tr>
                <a:tr h="469303">
                  <a:tc>
                    <a:txBody>
                      <a:bodyPr/>
                      <a:lstStyle/>
                      <a:p>
                        <a:pPr algn="ctr"/>
                        <a:endParaRPr lang="en-GB" sz="1100" noProof="0">
                          <a:latin typeface="+mn-lt"/>
                          <a:cs typeface="Calibri" panose="020F0502020204030204" pitchFamily="34" charset="0"/>
                        </a:endParaRPr>
                      </a:p>
                    </a:txBody>
                    <a:tcPr/>
                  </a:tc>
                  <a:tc>
                    <a:txBody>
                      <a:bodyPr/>
                      <a:lstStyle/>
                      <a:p>
                        <a:pPr marL="1588" indent="0" algn="ct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algn="ctr"/>
                        <a:endParaRPr lang="en-GB" sz="1100" noProof="0" dirty="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extLst>
                    <a:ext uri="{0D108BD9-81ED-4DB2-BD59-A6C34878D82A}">
                      <a16:rowId xmlns:a16="http://schemas.microsoft.com/office/drawing/2014/main" val="10002"/>
                    </a:ext>
                  </a:extLst>
                </a:tr>
                <a:tr h="469303">
                  <a:tc>
                    <a:txBody>
                      <a:bodyPr/>
                      <a:lstStyle/>
                      <a:p>
                        <a:pPr algn="ctr"/>
                        <a:endParaRPr lang="en-GB" sz="1100" noProof="0">
                          <a:latin typeface="+mn-lt"/>
                          <a:cs typeface="Calibri" panose="020F0502020204030204" pitchFamily="34" charset="0"/>
                        </a:endParaRPr>
                      </a:p>
                    </a:txBody>
                    <a:tcPr/>
                  </a:tc>
                  <a:tc>
                    <a:txBody>
                      <a:bodyPr/>
                      <a:lstStyle/>
                      <a:p>
                        <a:pPr marL="1588" indent="0" algn="ct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algn="ctr"/>
                        <a:endParaRPr lang="en-GB" sz="1100" noProof="0" dirty="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extLst>
                    <a:ext uri="{0D108BD9-81ED-4DB2-BD59-A6C34878D82A}">
                      <a16:rowId xmlns:a16="http://schemas.microsoft.com/office/drawing/2014/main" val="3550389965"/>
                    </a:ext>
                  </a:extLst>
                </a:tr>
                <a:tr h="469303">
                  <a:tc>
                    <a:txBody>
                      <a:bodyPr/>
                      <a:lstStyle/>
                      <a:p>
                        <a:pPr algn="ctr"/>
                        <a:endParaRPr lang="en-GB" sz="1100" noProof="0">
                          <a:latin typeface="+mn-lt"/>
                          <a:cs typeface="Calibri" panose="020F0502020204030204" pitchFamily="34" charset="0"/>
                        </a:endParaRPr>
                      </a:p>
                    </a:txBody>
                    <a:tcPr/>
                  </a:tc>
                  <a:tc>
                    <a:txBody>
                      <a:bodyPr/>
                      <a:lstStyle/>
                      <a:p>
                        <a:pPr marL="1588" indent="0" algn="ct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algn="ctr"/>
                        <a:endParaRPr lang="en-GB" sz="1100" noProof="0" dirty="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extLst>
                    <a:ext uri="{0D108BD9-81ED-4DB2-BD59-A6C34878D82A}">
                      <a16:rowId xmlns:a16="http://schemas.microsoft.com/office/drawing/2014/main" val="2342366886"/>
                    </a:ext>
                  </a:extLst>
                </a:tr>
                <a:tr h="469303">
                  <a:tc>
                    <a:txBody>
                      <a:bodyPr/>
                      <a:lstStyle/>
                      <a:p>
                        <a:pPr algn="ctr"/>
                        <a:endParaRPr lang="en-GB" sz="1100" noProof="0">
                          <a:latin typeface="+mn-lt"/>
                          <a:cs typeface="Calibri" panose="020F0502020204030204" pitchFamily="34" charset="0"/>
                        </a:endParaRPr>
                      </a:p>
                    </a:txBody>
                    <a:tcPr/>
                  </a:tc>
                  <a:tc>
                    <a:txBody>
                      <a:bodyPr/>
                      <a:lstStyle/>
                      <a:p>
                        <a:pPr marL="1588" indent="0" algn="ct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algn="ctr"/>
                        <a:endParaRPr lang="en-GB" sz="1100" noProof="0" dirty="0">
                          <a:latin typeface="+mn-lt"/>
                          <a:cs typeface="Calibri" panose="020F050202020403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extLst>
                    <a:ext uri="{0D108BD9-81ED-4DB2-BD59-A6C34878D82A}">
                      <a16:rowId xmlns:a16="http://schemas.microsoft.com/office/drawing/2014/main" val="1826614818"/>
                    </a:ext>
                  </a:extLst>
                </a:tr>
                <a:tr h="469303">
                  <a:tc>
                    <a:txBody>
                      <a:bodyPr/>
                      <a:lstStyle/>
                      <a:p>
                        <a:pPr algn="ctr"/>
                        <a:endParaRPr lang="en-GB" sz="1100" noProof="0">
                          <a:latin typeface="+mn-lt"/>
                          <a:cs typeface="Calibri" panose="020F0502020204030204" pitchFamily="34" charset="0"/>
                        </a:endParaRPr>
                      </a:p>
                    </a:txBody>
                    <a:tcPr/>
                  </a:tc>
                  <a:tc>
                    <a:txBody>
                      <a:bodyPr/>
                      <a:lstStyle/>
                      <a:p>
                        <a:pPr marL="1588" indent="0" algn="ct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algn="ctr"/>
                        <a:endParaRPr lang="en-GB" sz="1100" noProof="0" dirty="0">
                          <a:latin typeface="+mn-lt"/>
                          <a:cs typeface="Calibri" panose="020F050202020403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100" noProof="0" dirty="0">
                          <a:latin typeface="+mn-lt"/>
                          <a:cs typeface="Calibri" panose="020F0502020204030204" pitchFamily="34" charset="0"/>
                        </a:endParaRPr>
                      </a:p>
                    </a:txBody>
                    <a:tcPr/>
                  </a:tc>
                  <a:tc>
                    <a:txBody>
                      <a:bodyPr/>
                      <a:lstStyle/>
                      <a:p>
                        <a:pPr algn="ctr"/>
                        <a:endParaRPr lang="en-GB" sz="1100" noProof="0" dirty="0">
                          <a:latin typeface="+mn-lt"/>
                          <a:cs typeface="Calibri" panose="020F0502020204030204" pitchFamily="34" charset="0"/>
                        </a:endParaRPr>
                      </a:p>
                    </a:txBody>
                    <a:tcPr/>
                  </a:tc>
                  <a:extLst>
                    <a:ext uri="{0D108BD9-81ED-4DB2-BD59-A6C34878D82A}">
                      <a16:rowId xmlns:a16="http://schemas.microsoft.com/office/drawing/2014/main" val="742874159"/>
                    </a:ext>
                  </a:extLst>
                </a:tr>
                <a:tr h="469303">
                  <a:tc>
                    <a:txBody>
                      <a:bodyPr/>
                      <a:lstStyle/>
                      <a:p>
                        <a:pPr algn="ctr"/>
                        <a:endParaRPr lang="en-GB" sz="1100" noProof="0">
                          <a:latin typeface="+mn-lt"/>
                          <a:cs typeface="Calibri" panose="020F0502020204030204" pitchFamily="34" charset="0"/>
                        </a:endParaRPr>
                      </a:p>
                    </a:txBody>
                    <a:tcPr/>
                  </a:tc>
                  <a:tc>
                    <a:txBody>
                      <a:bodyPr/>
                      <a:lstStyle/>
                      <a:p>
                        <a:pPr marL="1588" indent="0" algn="ct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algn="ctr"/>
                        <a:endParaRPr lang="en-GB" sz="1100" noProof="0">
                          <a:latin typeface="+mn-lt"/>
                          <a:cs typeface="Calibri" panose="020F050202020403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100" noProof="0">
                          <a:latin typeface="+mn-lt"/>
                          <a:cs typeface="Calibri" panose="020F0502020204030204" pitchFamily="34" charset="0"/>
                        </a:endParaRPr>
                      </a:p>
                    </a:txBody>
                    <a:tcPr/>
                  </a:tc>
                  <a:tc>
                    <a:txBody>
                      <a:bodyPr/>
                      <a:lstStyle/>
                      <a:p>
                        <a:pPr algn="ctr"/>
                        <a:endParaRPr lang="en-GB" sz="1100" noProof="0" dirty="0">
                          <a:latin typeface="+mn-lt"/>
                          <a:cs typeface="Calibri" panose="020F0502020204030204" pitchFamily="34" charset="0"/>
                        </a:endParaRPr>
                      </a:p>
                    </a:txBody>
                    <a:tcPr/>
                  </a:tc>
                  <a:extLst>
                    <a:ext uri="{0D108BD9-81ED-4DB2-BD59-A6C34878D82A}">
                      <a16:rowId xmlns:a16="http://schemas.microsoft.com/office/drawing/2014/main" val="1054974437"/>
                    </a:ext>
                  </a:extLst>
                </a:tr>
              </a:tbl>
            </a:graphicData>
          </a:graphic>
        </p:graphicFrame>
        <p:cxnSp>
          <p:nvCxnSpPr>
            <p:cNvPr id="37" name="Rechte verbindingslijn 32">
              <a:extLst>
                <a:ext uri="{FF2B5EF4-FFF2-40B4-BE49-F238E27FC236}">
                  <a16:creationId xmlns:a16="http://schemas.microsoft.com/office/drawing/2014/main" id="{A545D4A3-E386-1AEC-56FA-00F226422D6E}"/>
                </a:ext>
              </a:extLst>
            </p:cNvPr>
            <p:cNvCxnSpPr>
              <a:cxnSpLocks/>
              <a:stCxn id="42" idx="3"/>
            </p:cNvCxnSpPr>
            <p:nvPr/>
          </p:nvCxnSpPr>
          <p:spPr>
            <a:xfrm>
              <a:off x="7320016" y="3927827"/>
              <a:ext cx="4104576" cy="1875726"/>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aphicFrame>
          <p:nvGraphicFramePr>
            <p:cNvPr id="38" name="Diagram 37">
              <a:extLst>
                <a:ext uri="{FF2B5EF4-FFF2-40B4-BE49-F238E27FC236}">
                  <a16:creationId xmlns:a16="http://schemas.microsoft.com/office/drawing/2014/main" id="{ECEAD9B0-1DDB-7D03-4D21-ED837DAE214C}"/>
                </a:ext>
              </a:extLst>
            </p:cNvPr>
            <p:cNvGraphicFramePr/>
            <p:nvPr>
              <p:extLst>
                <p:ext uri="{D42A27DB-BD31-4B8C-83A1-F6EECF244321}">
                  <p14:modId xmlns:p14="http://schemas.microsoft.com/office/powerpoint/2010/main" val="906854346"/>
                </p:ext>
              </p:extLst>
            </p:nvPr>
          </p:nvGraphicFramePr>
          <p:xfrm>
            <a:off x="1055440" y="5803553"/>
            <a:ext cx="10729192" cy="7232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39" name="Rechte verbindingslijn met pijl 34">
              <a:extLst>
                <a:ext uri="{FF2B5EF4-FFF2-40B4-BE49-F238E27FC236}">
                  <a16:creationId xmlns:a16="http://schemas.microsoft.com/office/drawing/2014/main" id="{5E7078AB-9AD6-8746-695D-A9CA9CBA6757}"/>
                </a:ext>
              </a:extLst>
            </p:cNvPr>
            <p:cNvCxnSpPr>
              <a:stCxn id="41" idx="4"/>
              <a:endCxn id="42" idx="0"/>
            </p:cNvCxnSpPr>
            <p:nvPr/>
          </p:nvCxnSpPr>
          <p:spPr>
            <a:xfrm flipH="1">
              <a:off x="6780017" y="2986455"/>
              <a:ext cx="1" cy="527373"/>
            </a:xfrm>
            <a:prstGeom prst="straightConnector1">
              <a:avLst/>
            </a:prstGeom>
            <a:ln w="63500">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cxnSp>
          <p:nvCxnSpPr>
            <p:cNvPr id="40" name="Rechte verbindingslijn met pijl 35">
              <a:extLst>
                <a:ext uri="{FF2B5EF4-FFF2-40B4-BE49-F238E27FC236}">
                  <a16:creationId xmlns:a16="http://schemas.microsoft.com/office/drawing/2014/main" id="{CAC25D7A-C35B-E95C-5C63-8AD3B00C71A1}"/>
                </a:ext>
              </a:extLst>
            </p:cNvPr>
            <p:cNvCxnSpPr>
              <a:stCxn id="42" idx="2"/>
              <a:endCxn id="43" idx="0"/>
            </p:cNvCxnSpPr>
            <p:nvPr/>
          </p:nvCxnSpPr>
          <p:spPr>
            <a:xfrm>
              <a:off x="6780016" y="4341828"/>
              <a:ext cx="0" cy="527373"/>
            </a:xfrm>
            <a:prstGeom prst="straightConnector1">
              <a:avLst/>
            </a:prstGeom>
            <a:ln w="63500">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sp>
          <p:nvSpPr>
            <p:cNvPr id="41" name="Ovaal 36">
              <a:extLst>
                <a:ext uri="{FF2B5EF4-FFF2-40B4-BE49-F238E27FC236}">
                  <a16:creationId xmlns:a16="http://schemas.microsoft.com/office/drawing/2014/main" id="{20DAB848-3D1B-06BF-2326-94FA8C4FF494}"/>
                </a:ext>
              </a:extLst>
            </p:cNvPr>
            <p:cNvSpPr/>
            <p:nvPr/>
          </p:nvSpPr>
          <p:spPr>
            <a:xfrm>
              <a:off x="6240017" y="2626454"/>
              <a:ext cx="1080000" cy="360000"/>
            </a:xfrm>
            <a:prstGeom prst="ellipse">
              <a:avLst/>
            </a:prstGeom>
            <a:ln>
              <a:solidFill>
                <a:schemeClr val="accent2"/>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200" b="1" i="0" u="none" strike="noStrike" kern="1200" cap="none" spc="0" normalizeH="0" baseline="0" noProof="0" dirty="0">
                  <a:ln>
                    <a:noFill/>
                  </a:ln>
                  <a:solidFill>
                    <a:schemeClr val="accent2"/>
                  </a:solidFill>
                  <a:effectLst/>
                  <a:uLnTx/>
                  <a:uFillTx/>
                  <a:ea typeface="+mn-ea"/>
                  <a:cs typeface="Calibri" panose="020F0502020204030204" pitchFamily="34" charset="0"/>
                </a:rPr>
                <a:t>START</a:t>
              </a:r>
            </a:p>
          </p:txBody>
        </p:sp>
        <p:sp>
          <p:nvSpPr>
            <p:cNvPr id="42" name="Rechthoek 37">
              <a:extLst>
                <a:ext uri="{FF2B5EF4-FFF2-40B4-BE49-F238E27FC236}">
                  <a16:creationId xmlns:a16="http://schemas.microsoft.com/office/drawing/2014/main" id="{54BD057D-E913-A3B1-8D82-18E6C8242ADD}"/>
                </a:ext>
              </a:extLst>
            </p:cNvPr>
            <p:cNvSpPr/>
            <p:nvPr/>
          </p:nvSpPr>
          <p:spPr>
            <a:xfrm>
              <a:off x="6240016" y="3513827"/>
              <a:ext cx="1080000" cy="828000"/>
            </a:xfrm>
            <a:prstGeom prst="rect">
              <a:avLst/>
            </a:prstGeom>
            <a:ln>
              <a:solidFill>
                <a:schemeClr val="accent2"/>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4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43" name="Ovaal 38">
              <a:extLst>
                <a:ext uri="{FF2B5EF4-FFF2-40B4-BE49-F238E27FC236}">
                  <a16:creationId xmlns:a16="http://schemas.microsoft.com/office/drawing/2014/main" id="{3233F833-E9E0-A23E-D974-F6A372F71A3C}"/>
                </a:ext>
              </a:extLst>
            </p:cNvPr>
            <p:cNvSpPr/>
            <p:nvPr/>
          </p:nvSpPr>
          <p:spPr>
            <a:xfrm>
              <a:off x="6240016" y="4869200"/>
              <a:ext cx="1080000" cy="360000"/>
            </a:xfrm>
            <a:prstGeom prst="ellipse">
              <a:avLst/>
            </a:prstGeom>
            <a:ln>
              <a:solidFill>
                <a:schemeClr val="accent2"/>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200" b="1" i="0" u="none" strike="noStrike" kern="1200" cap="none" spc="0" normalizeH="0" baseline="0" noProof="0" dirty="0">
                  <a:ln>
                    <a:noFill/>
                  </a:ln>
                  <a:solidFill>
                    <a:schemeClr val="accent2"/>
                  </a:solidFill>
                  <a:effectLst/>
                  <a:uLnTx/>
                  <a:uFillTx/>
                  <a:ea typeface="+mn-ea"/>
                  <a:cs typeface="Calibri" panose="020F0502020204030204" pitchFamily="34" charset="0"/>
                </a:rPr>
                <a:t>END</a:t>
              </a:r>
              <a:endParaRPr kumimoji="0" lang="nl-NL" sz="1400" b="1" i="0" u="none" strike="noStrike" kern="1200" cap="none" spc="0" normalizeH="0" baseline="0" noProof="0" dirty="0">
                <a:ln>
                  <a:noFill/>
                </a:ln>
                <a:solidFill>
                  <a:schemeClr val="accent2"/>
                </a:solidFill>
                <a:effectLst/>
                <a:uLnTx/>
                <a:uFillTx/>
                <a:ea typeface="+mn-ea"/>
                <a:cs typeface="Calibri" panose="020F0502020204030204" pitchFamily="34" charset="0"/>
              </a:endParaRPr>
            </a:p>
          </p:txBody>
        </p:sp>
        <p:cxnSp>
          <p:nvCxnSpPr>
            <p:cNvPr id="44" name="Rechte verbindingslijn 39">
              <a:extLst>
                <a:ext uri="{FF2B5EF4-FFF2-40B4-BE49-F238E27FC236}">
                  <a16:creationId xmlns:a16="http://schemas.microsoft.com/office/drawing/2014/main" id="{F5238611-60F7-CD58-8527-ADF9C73C04FC}"/>
                </a:ext>
              </a:extLst>
            </p:cNvPr>
            <p:cNvCxnSpPr>
              <a:cxnSpLocks/>
              <a:stCxn id="42" idx="1"/>
            </p:cNvCxnSpPr>
            <p:nvPr/>
          </p:nvCxnSpPr>
          <p:spPr>
            <a:xfrm flipH="1">
              <a:off x="1055440" y="3927827"/>
              <a:ext cx="5184576" cy="1875726"/>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609708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noProof="0"/>
              <a:t>DEFINE</a:t>
            </a:r>
            <a:br>
              <a:rPr lang="nl-NL" noProof="0"/>
            </a:br>
            <a:r>
              <a:rPr lang="nl-NL" noProof="0"/>
              <a:t>Assessment</a:t>
            </a:r>
          </a:p>
        </p:txBody>
      </p:sp>
      <p:sp>
        <p:nvSpPr>
          <p:cNvPr id="6" name="Tijdelijke aanduiding voor inhoud 5"/>
          <p:cNvSpPr>
            <a:spLocks noGrp="1"/>
          </p:cNvSpPr>
          <p:nvPr>
            <p:ph type="body" sz="quarter" idx="13"/>
          </p:nvPr>
        </p:nvSpPr>
        <p:spPr/>
        <p:txBody>
          <a:bodyPr>
            <a:normAutofit lnSpcReduction="10000"/>
          </a:bodyPr>
          <a:lstStyle/>
          <a:p>
            <a:pPr marL="0" indent="0">
              <a:buNone/>
            </a:pPr>
            <a:r>
              <a:rPr lang="en-US" noProof="0" dirty="0"/>
              <a:t>Check: are the elements below addressed in the Define phase?</a:t>
            </a:r>
          </a:p>
          <a:p>
            <a:endParaRPr lang="en-US" noProof="0" dirty="0"/>
          </a:p>
          <a:p>
            <a:pPr>
              <a:buFont typeface="Wingdings" pitchFamily="2" charset="2"/>
              <a:buChar char="q"/>
            </a:pPr>
            <a:r>
              <a:rPr lang="en-US" noProof="0" dirty="0"/>
              <a:t>Project addresses a clear problem description or business opportunity.</a:t>
            </a:r>
          </a:p>
          <a:p>
            <a:pPr>
              <a:buFont typeface="Wingdings" pitchFamily="2" charset="2"/>
              <a:buChar char="q"/>
            </a:pPr>
            <a:r>
              <a:rPr lang="en-US" noProof="0" dirty="0"/>
              <a:t>Project charter includes the risks to investigate.</a:t>
            </a:r>
          </a:p>
          <a:p>
            <a:pPr>
              <a:buFont typeface="Wingdings" pitchFamily="2" charset="2"/>
              <a:buChar char="q"/>
            </a:pPr>
            <a:r>
              <a:rPr lang="en-US" noProof="0" dirty="0"/>
              <a:t>Goals have been clearly defined and are measurable.</a:t>
            </a:r>
          </a:p>
          <a:p>
            <a:pPr>
              <a:buFont typeface="Wingdings" pitchFamily="2" charset="2"/>
              <a:buChar char="q"/>
            </a:pPr>
            <a:r>
              <a:rPr lang="en-US" noProof="0" dirty="0"/>
              <a:t>VOC and VOB have been clearly defined and requirements are understood.</a:t>
            </a:r>
          </a:p>
          <a:p>
            <a:pPr>
              <a:buFont typeface="Wingdings" pitchFamily="2" charset="2"/>
              <a:buChar char="q"/>
            </a:pPr>
            <a:r>
              <a:rPr lang="en-US" noProof="0" dirty="0"/>
              <a:t>Scope of the project has been clearly delineated.</a:t>
            </a:r>
          </a:p>
          <a:p>
            <a:pPr>
              <a:buFont typeface="Wingdings" pitchFamily="2" charset="2"/>
              <a:buChar char="q"/>
            </a:pPr>
            <a:r>
              <a:rPr lang="en-US" noProof="0" dirty="0"/>
              <a:t>Key stakeholders have been identified.</a:t>
            </a:r>
          </a:p>
          <a:p>
            <a:pPr>
              <a:buFont typeface="Wingdings" pitchFamily="2" charset="2"/>
              <a:buChar char="q"/>
            </a:pPr>
            <a:r>
              <a:rPr lang="en-US" noProof="0" dirty="0"/>
              <a:t>Functional requirements have been defined.</a:t>
            </a:r>
          </a:p>
          <a:p>
            <a:pPr>
              <a:buFont typeface="Wingdings" pitchFamily="2" charset="2"/>
              <a:buChar char="q"/>
            </a:pPr>
            <a:r>
              <a:rPr lang="en-US" noProof="0" dirty="0"/>
              <a:t>High-level process description has been made (e.g. SIPOC).</a:t>
            </a:r>
          </a:p>
        </p:txBody>
      </p:sp>
    </p:spTree>
    <p:extLst>
      <p:ext uri="{BB962C8B-B14F-4D97-AF65-F5344CB8AC3E}">
        <p14:creationId xmlns:p14="http://schemas.microsoft.com/office/powerpoint/2010/main" val="4135452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noProof="0" dirty="0"/>
              <a:t>MEASURE</a:t>
            </a:r>
            <a:br>
              <a:rPr lang="en-GB" noProof="0" dirty="0"/>
            </a:br>
            <a:r>
              <a:rPr lang="en-GB" noProof="0" dirty="0"/>
              <a:t>4 – </a:t>
            </a:r>
            <a:r>
              <a:rPr lang="nl-NL" dirty="0"/>
              <a:t>Translate </a:t>
            </a:r>
            <a:r>
              <a:rPr lang="nl-NL" dirty="0" err="1"/>
              <a:t>into</a:t>
            </a:r>
            <a:r>
              <a:rPr lang="nl-NL" dirty="0"/>
              <a:t> </a:t>
            </a:r>
            <a:r>
              <a:rPr lang="nl-NL" dirty="0" err="1"/>
              <a:t>technical</a:t>
            </a:r>
            <a:r>
              <a:rPr lang="nl-NL" dirty="0"/>
              <a:t> </a:t>
            </a:r>
            <a:r>
              <a:rPr lang="nl-NL" dirty="0" err="1"/>
              <a:t>requirements</a:t>
            </a:r>
            <a:endParaRPr lang="en-GB" noProof="0" dirty="0"/>
          </a:p>
        </p:txBody>
      </p:sp>
      <p:sp>
        <p:nvSpPr>
          <p:cNvPr id="3" name="Tijdelijke aanduiding voor inhoud 2"/>
          <p:cNvSpPr>
            <a:spLocks noGrp="1"/>
          </p:cNvSpPr>
          <p:nvPr>
            <p:ph type="body" sz="quarter" idx="13"/>
          </p:nvPr>
        </p:nvSpPr>
        <p:spPr/>
        <p:txBody>
          <a:bodyPr/>
          <a:lstStyle/>
          <a:p>
            <a:pPr marL="0" indent="0">
              <a:buNone/>
            </a:pPr>
            <a:r>
              <a:rPr lang="en-US" noProof="0" dirty="0"/>
              <a:t>Translate functional requirements into technical requirements</a:t>
            </a:r>
          </a:p>
          <a:p>
            <a:pPr lvl="1"/>
            <a:endParaRPr lang="en-GB" noProof="0" dirty="0"/>
          </a:p>
          <a:p>
            <a:pPr lvl="1"/>
            <a:r>
              <a:rPr lang="en-GB" noProof="0" dirty="0"/>
              <a:t>…</a:t>
            </a:r>
          </a:p>
          <a:p>
            <a:pPr marL="77787" indent="0"/>
            <a:endParaRPr lang="en-GB" noProof="0" dirty="0"/>
          </a:p>
          <a:p>
            <a:pPr marL="77787" indent="0"/>
            <a:endParaRPr lang="en-GB" dirty="0"/>
          </a:p>
        </p:txBody>
      </p:sp>
      <p:sp>
        <p:nvSpPr>
          <p:cNvPr id="7" name="TextBox 12">
            <a:extLst>
              <a:ext uri="{FF2B5EF4-FFF2-40B4-BE49-F238E27FC236}">
                <a16:creationId xmlns:a16="http://schemas.microsoft.com/office/drawing/2014/main" id="{DA92A766-35CA-4F4B-AFB5-B222EB3CEC40}"/>
              </a:ext>
            </a:extLst>
          </p:cNvPr>
          <p:cNvSpPr txBox="1"/>
          <p:nvPr/>
        </p:nvSpPr>
        <p:spPr>
          <a:xfrm>
            <a:off x="670982" y="5805264"/>
            <a:ext cx="10657184" cy="338554"/>
          </a:xfrm>
          <a:prstGeom prst="rect">
            <a:avLst/>
          </a:prstGeom>
          <a:noFill/>
          <a:ln>
            <a:solidFill>
              <a:srgbClr val="002A5A"/>
            </a:solidFill>
          </a:ln>
        </p:spPr>
        <p:txBody>
          <a:bodyPr wrap="square" rtlCol="0">
            <a:spAutoFit/>
          </a:bodyPr>
          <a:lstStyle>
            <a:defPPr>
              <a:defRPr lang="en-US" smtId="4294967295"/>
            </a:defPPr>
            <a:lvl1pPr marR="0" lvl="0" indent="0" fontAlgn="auto">
              <a:lnSpc>
                <a:spcPct val="100000"/>
              </a:lnSpc>
              <a:spcBef>
                <a:spcPts val="0"/>
              </a:spcBef>
              <a:spcAft>
                <a:spcPts val="0"/>
              </a:spcAft>
              <a:buClrTx/>
              <a:buSzTx/>
              <a:buFontTx/>
              <a:buNone/>
              <a:tabLst/>
              <a:defRPr kumimoji="0" sz="1600" b="0" i="0" u="none" strike="noStrike" cap="none" spc="0" normalizeH="0" baseline="0">
                <a:ln>
                  <a:noFill/>
                </a:ln>
                <a:solidFill>
                  <a:srgbClr val="002A5A"/>
                </a:solidFill>
                <a:effectLst/>
                <a:uLnTx/>
                <a:uFillTx/>
                <a:latin typeface="Roboto"/>
                <a:cs typeface="Calibri" panose="020F0502020204030204" pitchFamily="34" charset="0"/>
              </a:defRPr>
            </a:lvl1pPr>
          </a:lstStyle>
          <a:p>
            <a:r>
              <a:rPr lang="en-US"/>
              <a:t>Conclusion:  </a:t>
            </a:r>
          </a:p>
        </p:txBody>
      </p:sp>
    </p:spTree>
    <p:extLst>
      <p:ext uri="{BB962C8B-B14F-4D97-AF65-F5344CB8AC3E}">
        <p14:creationId xmlns:p14="http://schemas.microsoft.com/office/powerpoint/2010/main" val="1377144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noProof="0" dirty="0"/>
              <a:t>MEASURE</a:t>
            </a:r>
            <a:br>
              <a:rPr lang="en-GB" noProof="0" dirty="0"/>
            </a:br>
            <a:r>
              <a:rPr lang="en-GB" noProof="0" dirty="0"/>
              <a:t>5 – </a:t>
            </a:r>
            <a:r>
              <a:rPr lang="en-GB" dirty="0"/>
              <a:t>Establish objectives</a:t>
            </a:r>
            <a:endParaRPr lang="en-GB" noProof="0" dirty="0"/>
          </a:p>
        </p:txBody>
      </p:sp>
      <p:sp>
        <p:nvSpPr>
          <p:cNvPr id="3" name="Tijdelijke aanduiding voor inhoud 2"/>
          <p:cNvSpPr>
            <a:spLocks noGrp="1"/>
          </p:cNvSpPr>
          <p:nvPr>
            <p:ph type="body" sz="quarter" idx="13"/>
          </p:nvPr>
        </p:nvSpPr>
        <p:spPr/>
        <p:txBody>
          <a:bodyPr/>
          <a:lstStyle/>
          <a:p>
            <a:pPr marL="0" indent="0">
              <a:buNone/>
            </a:pPr>
            <a:r>
              <a:rPr lang="en-US" dirty="0"/>
              <a:t>Describe project / development objectives</a:t>
            </a:r>
          </a:p>
          <a:p>
            <a:pPr lvl="1"/>
            <a:endParaRPr lang="en-US" dirty="0"/>
          </a:p>
          <a:p>
            <a:pPr lvl="1"/>
            <a:r>
              <a:rPr lang="en-US" dirty="0"/>
              <a:t>…</a:t>
            </a:r>
          </a:p>
        </p:txBody>
      </p:sp>
      <p:sp>
        <p:nvSpPr>
          <p:cNvPr id="6" name="TextBox 12">
            <a:extLst>
              <a:ext uri="{FF2B5EF4-FFF2-40B4-BE49-F238E27FC236}">
                <a16:creationId xmlns:a16="http://schemas.microsoft.com/office/drawing/2014/main" id="{95A74AFC-6E2B-4721-9CE1-6273B7504B06}"/>
              </a:ext>
            </a:extLst>
          </p:cNvPr>
          <p:cNvSpPr txBox="1"/>
          <p:nvPr/>
        </p:nvSpPr>
        <p:spPr>
          <a:xfrm>
            <a:off x="670982" y="5805264"/>
            <a:ext cx="10657184" cy="338554"/>
          </a:xfrm>
          <a:prstGeom prst="rect">
            <a:avLst/>
          </a:prstGeom>
          <a:noFill/>
          <a:ln>
            <a:solidFill>
              <a:srgbClr val="002A5A"/>
            </a:solidFill>
          </a:ln>
        </p:spPr>
        <p:txBody>
          <a:bodyPr wrap="square" rtlCol="0">
            <a:spAutoFit/>
          </a:bodyPr>
          <a:lstStyle>
            <a:defPPr>
              <a:defRPr lang="en-US" smtId="4294967295"/>
            </a:defPPr>
            <a:lvl1pPr marR="0" lvl="0" indent="0" fontAlgn="auto">
              <a:lnSpc>
                <a:spcPct val="100000"/>
              </a:lnSpc>
              <a:spcBef>
                <a:spcPts val="0"/>
              </a:spcBef>
              <a:spcAft>
                <a:spcPts val="0"/>
              </a:spcAft>
              <a:buClrTx/>
              <a:buSzTx/>
              <a:buFontTx/>
              <a:buNone/>
              <a:tabLst/>
              <a:defRPr kumimoji="0" sz="1600" b="0" i="0" u="none" strike="noStrike" cap="none" spc="0" normalizeH="0" baseline="0">
                <a:ln>
                  <a:noFill/>
                </a:ln>
                <a:solidFill>
                  <a:srgbClr val="002A5A"/>
                </a:solidFill>
                <a:effectLst/>
                <a:uLnTx/>
                <a:uFillTx/>
                <a:latin typeface="Roboto"/>
                <a:cs typeface="Calibri" panose="020F0502020204030204" pitchFamily="34" charset="0"/>
              </a:defRPr>
            </a:lvl1pPr>
          </a:lstStyle>
          <a:p>
            <a:r>
              <a:rPr lang="en-US"/>
              <a:t>Conclusion:  </a:t>
            </a:r>
          </a:p>
        </p:txBody>
      </p:sp>
    </p:spTree>
    <p:extLst>
      <p:ext uri="{BB962C8B-B14F-4D97-AF65-F5344CB8AC3E}">
        <p14:creationId xmlns:p14="http://schemas.microsoft.com/office/powerpoint/2010/main" val="2693366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noProof="0" dirty="0"/>
              <a:t>MEASURE</a:t>
            </a:r>
            <a:br>
              <a:rPr lang="en-GB" noProof="0" dirty="0"/>
            </a:br>
            <a:r>
              <a:rPr lang="en-GB" noProof="0" dirty="0"/>
              <a:t>6 – </a:t>
            </a:r>
            <a:r>
              <a:rPr lang="en-GB" dirty="0"/>
              <a:t>Evaluate measurement system</a:t>
            </a:r>
            <a:endParaRPr lang="en-GB" noProof="0" dirty="0"/>
          </a:p>
        </p:txBody>
      </p:sp>
      <p:sp>
        <p:nvSpPr>
          <p:cNvPr id="3" name="Tijdelijke aanduiding voor inhoud 2"/>
          <p:cNvSpPr>
            <a:spLocks noGrp="1"/>
          </p:cNvSpPr>
          <p:nvPr>
            <p:ph type="body" sz="quarter" idx="13"/>
          </p:nvPr>
        </p:nvSpPr>
        <p:spPr/>
        <p:txBody>
          <a:bodyPr/>
          <a:lstStyle/>
          <a:p>
            <a:pPr marL="0" indent="0">
              <a:buNone/>
            </a:pPr>
            <a:r>
              <a:rPr lang="en-GB" noProof="0" dirty="0"/>
              <a:t>Evaluate measurement system (MSA)</a:t>
            </a:r>
          </a:p>
          <a:p>
            <a:pPr lvl="1"/>
            <a:endParaRPr lang="en-GB" noProof="0" dirty="0"/>
          </a:p>
          <a:p>
            <a:pPr lvl="1"/>
            <a:r>
              <a:rPr lang="en-GB" noProof="0" dirty="0"/>
              <a:t>…</a:t>
            </a:r>
          </a:p>
        </p:txBody>
      </p:sp>
      <p:sp>
        <p:nvSpPr>
          <p:cNvPr id="5" name="TextBox 12">
            <a:extLst>
              <a:ext uri="{FF2B5EF4-FFF2-40B4-BE49-F238E27FC236}">
                <a16:creationId xmlns:a16="http://schemas.microsoft.com/office/drawing/2014/main" id="{C3C9DC3D-EFD1-41C2-9664-D7621011F29B}"/>
              </a:ext>
            </a:extLst>
          </p:cNvPr>
          <p:cNvSpPr txBox="1"/>
          <p:nvPr/>
        </p:nvSpPr>
        <p:spPr>
          <a:xfrm>
            <a:off x="624412" y="5852113"/>
            <a:ext cx="10657184" cy="338554"/>
          </a:xfrm>
          <a:prstGeom prst="rect">
            <a:avLst/>
          </a:prstGeom>
          <a:noFill/>
          <a:ln>
            <a:solidFill>
              <a:srgbClr val="002A5A"/>
            </a:solidFill>
          </a:ln>
        </p:spPr>
        <p:txBody>
          <a:bodyPr wrap="square" rtlCol="0">
            <a:spAutoFit/>
          </a:bodyPr>
          <a:lstStyle>
            <a:defPPr>
              <a:defRPr lang="en-US" smtId="4294967295"/>
            </a:defPPr>
            <a:lvl1pPr marR="0" lvl="0" indent="0" fontAlgn="auto">
              <a:lnSpc>
                <a:spcPct val="100000"/>
              </a:lnSpc>
              <a:spcBef>
                <a:spcPts val="0"/>
              </a:spcBef>
              <a:spcAft>
                <a:spcPts val="0"/>
              </a:spcAft>
              <a:buClrTx/>
              <a:buSzTx/>
              <a:buFontTx/>
              <a:buNone/>
              <a:tabLst/>
              <a:defRPr kumimoji="0" sz="1600" b="0" i="0" u="none" strike="noStrike" cap="none" spc="0" normalizeH="0" baseline="0">
                <a:ln>
                  <a:noFill/>
                </a:ln>
                <a:solidFill>
                  <a:srgbClr val="002A5A"/>
                </a:solidFill>
                <a:effectLst/>
                <a:uLnTx/>
                <a:uFillTx/>
                <a:latin typeface="Roboto"/>
                <a:cs typeface="Calibri" panose="020F0502020204030204" pitchFamily="34" charset="0"/>
              </a:defRPr>
            </a:lvl1pPr>
          </a:lstStyle>
          <a:p>
            <a:r>
              <a:rPr lang="en-US"/>
              <a:t>Conclusion:  </a:t>
            </a:r>
          </a:p>
        </p:txBody>
      </p:sp>
    </p:spTree>
    <p:extLst>
      <p:ext uri="{BB962C8B-B14F-4D97-AF65-F5344CB8AC3E}">
        <p14:creationId xmlns:p14="http://schemas.microsoft.com/office/powerpoint/2010/main" val="30571890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noProof="0" dirty="0"/>
              <a:t>MEASURE</a:t>
            </a:r>
            <a:br>
              <a:rPr lang="nl-NL" noProof="0" dirty="0"/>
            </a:br>
            <a:r>
              <a:rPr lang="nl-NL" noProof="0" dirty="0"/>
              <a:t>Assessment</a:t>
            </a:r>
          </a:p>
        </p:txBody>
      </p:sp>
      <p:sp>
        <p:nvSpPr>
          <p:cNvPr id="6" name="Tijdelijke aanduiding voor inhoud 5"/>
          <p:cNvSpPr>
            <a:spLocks noGrp="1"/>
          </p:cNvSpPr>
          <p:nvPr>
            <p:ph type="body" sz="quarter" idx="13"/>
          </p:nvPr>
        </p:nvSpPr>
        <p:spPr/>
        <p:txBody>
          <a:bodyPr/>
          <a:lstStyle/>
          <a:p>
            <a:pPr marL="0" indent="0">
              <a:buNone/>
            </a:pPr>
            <a:r>
              <a:rPr lang="en-US" noProof="0" dirty="0"/>
              <a:t>Check: are the elements below addressed in the Measure phase?</a:t>
            </a:r>
          </a:p>
          <a:p>
            <a:endParaRPr lang="en-US" noProof="0" dirty="0"/>
          </a:p>
          <a:p>
            <a:pPr>
              <a:buFont typeface="Wingdings" pitchFamily="2" charset="2"/>
              <a:buChar char="q"/>
            </a:pPr>
            <a:r>
              <a:rPr lang="en-US" noProof="0" dirty="0"/>
              <a:t>Risks or customer requirements have been made tangible and specific.</a:t>
            </a:r>
          </a:p>
          <a:p>
            <a:pPr>
              <a:buFont typeface="Wingdings" pitchFamily="2" charset="2"/>
              <a:buChar char="q"/>
            </a:pPr>
            <a:r>
              <a:rPr lang="en-US" noProof="0" dirty="0"/>
              <a:t>Historical data and issues have been taken into account.</a:t>
            </a:r>
          </a:p>
          <a:p>
            <a:pPr>
              <a:buFont typeface="Wingdings" pitchFamily="2" charset="2"/>
              <a:buChar char="q"/>
            </a:pPr>
            <a:r>
              <a:rPr lang="en-US" noProof="0" dirty="0"/>
              <a:t>Customer requirements have been translated into technical requirements.</a:t>
            </a:r>
          </a:p>
          <a:p>
            <a:pPr>
              <a:buFont typeface="Wingdings" pitchFamily="2" charset="2"/>
              <a:buChar char="q"/>
            </a:pPr>
            <a:r>
              <a:rPr lang="en-US" noProof="0" dirty="0"/>
              <a:t>Relevant CTQ(s) have been selected and a CTQ-</a:t>
            </a:r>
            <a:r>
              <a:rPr lang="en-US" noProof="0" dirty="0" err="1"/>
              <a:t>flowdown</a:t>
            </a:r>
            <a:r>
              <a:rPr lang="en-US" noProof="0" dirty="0"/>
              <a:t> has been constructed.</a:t>
            </a:r>
          </a:p>
          <a:p>
            <a:pPr>
              <a:buFont typeface="Wingdings" pitchFamily="2" charset="2"/>
              <a:buChar char="q"/>
            </a:pPr>
            <a:r>
              <a:rPr lang="en-US" noProof="0" dirty="0"/>
              <a:t>It has been defined how the CTQs are measured.</a:t>
            </a:r>
          </a:p>
          <a:p>
            <a:pPr>
              <a:buFont typeface="Wingdings" pitchFamily="2" charset="2"/>
              <a:buChar char="q"/>
            </a:pPr>
            <a:r>
              <a:rPr lang="en-US" noProof="0" dirty="0"/>
              <a:t>The measurement procedure has been validated (Gage R&amp;R).</a:t>
            </a:r>
          </a:p>
        </p:txBody>
      </p:sp>
    </p:spTree>
    <p:extLst>
      <p:ext uri="{BB962C8B-B14F-4D97-AF65-F5344CB8AC3E}">
        <p14:creationId xmlns:p14="http://schemas.microsoft.com/office/powerpoint/2010/main" val="339202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noProof="0" dirty="0"/>
              <a:t>ANALYZE</a:t>
            </a:r>
            <a:br>
              <a:rPr lang="en-GB" noProof="0" dirty="0"/>
            </a:br>
            <a:r>
              <a:rPr lang="en-GB" noProof="0" dirty="0"/>
              <a:t>7 – </a:t>
            </a:r>
            <a:r>
              <a:rPr lang="en-GB" dirty="0"/>
              <a:t>Develop concept design</a:t>
            </a:r>
            <a:endParaRPr lang="en-GB" noProof="0" dirty="0"/>
          </a:p>
        </p:txBody>
      </p:sp>
      <p:sp>
        <p:nvSpPr>
          <p:cNvPr id="3" name="Tijdelijke aanduiding voor inhoud 2"/>
          <p:cNvSpPr>
            <a:spLocks noGrp="1"/>
          </p:cNvSpPr>
          <p:nvPr>
            <p:ph type="body" sz="quarter" idx="13"/>
          </p:nvPr>
        </p:nvSpPr>
        <p:spPr/>
        <p:txBody>
          <a:bodyPr/>
          <a:lstStyle/>
          <a:p>
            <a:pPr marL="0" indent="0">
              <a:buNone/>
            </a:pPr>
            <a:r>
              <a:rPr lang="en-GB" noProof="0" dirty="0"/>
              <a:t>Potential design concepts</a:t>
            </a:r>
          </a:p>
          <a:p>
            <a:pPr lvl="1"/>
            <a:endParaRPr lang="en-GB" noProof="0" dirty="0"/>
          </a:p>
        </p:txBody>
      </p:sp>
      <p:sp>
        <p:nvSpPr>
          <p:cNvPr id="5" name="TextBox 12">
            <a:extLst>
              <a:ext uri="{FF2B5EF4-FFF2-40B4-BE49-F238E27FC236}">
                <a16:creationId xmlns:a16="http://schemas.microsoft.com/office/drawing/2014/main" id="{C3C9DC3D-EFD1-41C2-9664-D7621011F29B}"/>
              </a:ext>
            </a:extLst>
          </p:cNvPr>
          <p:cNvSpPr txBox="1"/>
          <p:nvPr/>
        </p:nvSpPr>
        <p:spPr>
          <a:xfrm>
            <a:off x="624412" y="5852113"/>
            <a:ext cx="10657184" cy="338554"/>
          </a:xfrm>
          <a:prstGeom prst="rect">
            <a:avLst/>
          </a:prstGeom>
          <a:noFill/>
          <a:ln>
            <a:solidFill>
              <a:srgbClr val="002A5A"/>
            </a:solidFill>
          </a:ln>
        </p:spPr>
        <p:txBody>
          <a:bodyPr wrap="square" rtlCol="0">
            <a:spAutoFit/>
          </a:bodyPr>
          <a:lstStyle>
            <a:defPPr>
              <a:defRPr lang="en-US" smtId="4294967295"/>
            </a:defPPr>
            <a:lvl1pPr marR="0" lvl="0" indent="0" fontAlgn="auto">
              <a:lnSpc>
                <a:spcPct val="100000"/>
              </a:lnSpc>
              <a:spcBef>
                <a:spcPts val="0"/>
              </a:spcBef>
              <a:spcAft>
                <a:spcPts val="0"/>
              </a:spcAft>
              <a:buClrTx/>
              <a:buSzTx/>
              <a:buFontTx/>
              <a:buNone/>
              <a:tabLst/>
              <a:defRPr kumimoji="0" sz="1600" b="0" i="0" u="none" strike="noStrike" cap="none" spc="0" normalizeH="0" baseline="0">
                <a:ln>
                  <a:noFill/>
                </a:ln>
                <a:solidFill>
                  <a:srgbClr val="002A5A"/>
                </a:solidFill>
                <a:effectLst/>
                <a:uLnTx/>
                <a:uFillTx/>
                <a:latin typeface="Roboto"/>
                <a:cs typeface="Calibri" panose="020F0502020204030204" pitchFamily="34" charset="0"/>
              </a:defRPr>
            </a:lvl1pPr>
          </a:lstStyle>
          <a:p>
            <a:r>
              <a:rPr lang="en-US"/>
              <a:t>Conclusion:  </a:t>
            </a:r>
          </a:p>
        </p:txBody>
      </p:sp>
    </p:spTree>
    <p:extLst>
      <p:ext uri="{BB962C8B-B14F-4D97-AF65-F5344CB8AC3E}">
        <p14:creationId xmlns:p14="http://schemas.microsoft.com/office/powerpoint/2010/main" val="27625785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noProof="0" dirty="0"/>
              <a:t>ANALYZE</a:t>
            </a:r>
            <a:br>
              <a:rPr lang="en-GB" noProof="0" dirty="0"/>
            </a:br>
            <a:r>
              <a:rPr lang="en-GB" noProof="0" dirty="0"/>
              <a:t>8 – </a:t>
            </a:r>
            <a:r>
              <a:rPr lang="en-GB" dirty="0"/>
              <a:t>Identify potential influence factors</a:t>
            </a:r>
            <a:endParaRPr lang="en-GB" noProof="0" dirty="0"/>
          </a:p>
        </p:txBody>
      </p:sp>
      <p:sp>
        <p:nvSpPr>
          <p:cNvPr id="3" name="Tijdelijke aanduiding voor inhoud 2"/>
          <p:cNvSpPr>
            <a:spLocks noGrp="1"/>
          </p:cNvSpPr>
          <p:nvPr>
            <p:ph type="body" sz="quarter" idx="13"/>
          </p:nvPr>
        </p:nvSpPr>
        <p:spPr/>
        <p:txBody>
          <a:bodyPr/>
          <a:lstStyle/>
          <a:p>
            <a:pPr marL="0" indent="0">
              <a:buNone/>
            </a:pPr>
            <a:r>
              <a:rPr lang="en-GB" noProof="0" dirty="0"/>
              <a:t>Identify potential factors of influence on functional requirements</a:t>
            </a:r>
          </a:p>
          <a:p>
            <a:pPr lvl="1"/>
            <a:endParaRPr lang="en-GB" noProof="0" dirty="0"/>
          </a:p>
        </p:txBody>
      </p:sp>
      <p:sp>
        <p:nvSpPr>
          <p:cNvPr id="5" name="TextBox 12">
            <a:extLst>
              <a:ext uri="{FF2B5EF4-FFF2-40B4-BE49-F238E27FC236}">
                <a16:creationId xmlns:a16="http://schemas.microsoft.com/office/drawing/2014/main" id="{C3C9DC3D-EFD1-41C2-9664-D7621011F29B}"/>
              </a:ext>
            </a:extLst>
          </p:cNvPr>
          <p:cNvSpPr txBox="1"/>
          <p:nvPr/>
        </p:nvSpPr>
        <p:spPr>
          <a:xfrm>
            <a:off x="624412" y="5852113"/>
            <a:ext cx="10657184" cy="338554"/>
          </a:xfrm>
          <a:prstGeom prst="rect">
            <a:avLst/>
          </a:prstGeom>
          <a:noFill/>
          <a:ln>
            <a:solidFill>
              <a:srgbClr val="002A5A"/>
            </a:solidFill>
          </a:ln>
        </p:spPr>
        <p:txBody>
          <a:bodyPr wrap="square" rtlCol="0">
            <a:spAutoFit/>
          </a:bodyPr>
          <a:lstStyle>
            <a:defPPr>
              <a:defRPr lang="en-US" smtId="4294967295"/>
            </a:defPPr>
            <a:lvl1pPr marR="0" lvl="0" indent="0" fontAlgn="auto">
              <a:lnSpc>
                <a:spcPct val="100000"/>
              </a:lnSpc>
              <a:spcBef>
                <a:spcPts val="0"/>
              </a:spcBef>
              <a:spcAft>
                <a:spcPts val="0"/>
              </a:spcAft>
              <a:buClrTx/>
              <a:buSzTx/>
              <a:buFontTx/>
              <a:buNone/>
              <a:tabLst/>
              <a:defRPr kumimoji="0" sz="1600" b="0" i="0" u="none" strike="noStrike" cap="none" spc="0" normalizeH="0" baseline="0">
                <a:ln>
                  <a:noFill/>
                </a:ln>
                <a:solidFill>
                  <a:srgbClr val="002A5A"/>
                </a:solidFill>
                <a:effectLst/>
                <a:uLnTx/>
                <a:uFillTx/>
                <a:latin typeface="Roboto"/>
                <a:cs typeface="Calibri" panose="020F0502020204030204" pitchFamily="34" charset="0"/>
              </a:defRPr>
            </a:lvl1pPr>
          </a:lstStyle>
          <a:p>
            <a:r>
              <a:rPr lang="en-US"/>
              <a:t>Conclusion:  </a:t>
            </a:r>
          </a:p>
        </p:txBody>
      </p:sp>
    </p:spTree>
    <p:extLst>
      <p:ext uri="{BB962C8B-B14F-4D97-AF65-F5344CB8AC3E}">
        <p14:creationId xmlns:p14="http://schemas.microsoft.com/office/powerpoint/2010/main" val="42449867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noProof="0" dirty="0"/>
              <a:t>ANALYZE</a:t>
            </a:r>
            <a:br>
              <a:rPr lang="en-GB" noProof="0" dirty="0"/>
            </a:br>
            <a:r>
              <a:rPr lang="en-GB" noProof="0" dirty="0"/>
              <a:t>9 – Develop Y=f(X) function</a:t>
            </a:r>
          </a:p>
        </p:txBody>
      </p:sp>
      <p:sp>
        <p:nvSpPr>
          <p:cNvPr id="3" name="Tijdelijke aanduiding voor inhoud 2"/>
          <p:cNvSpPr>
            <a:spLocks noGrp="1"/>
          </p:cNvSpPr>
          <p:nvPr>
            <p:ph type="body" sz="quarter" idx="13"/>
          </p:nvPr>
        </p:nvSpPr>
        <p:spPr/>
        <p:txBody>
          <a:bodyPr/>
          <a:lstStyle/>
          <a:p>
            <a:pPr marL="0" indent="0">
              <a:buNone/>
            </a:pPr>
            <a:r>
              <a:rPr lang="en-US" noProof="0" dirty="0"/>
              <a:t>Define relationship between the key inputs (X) and output (Y)</a:t>
            </a:r>
          </a:p>
          <a:p>
            <a:pPr lvl="1"/>
            <a:endParaRPr lang="en-GB" noProof="0" dirty="0"/>
          </a:p>
          <a:p>
            <a:pPr lvl="1"/>
            <a:r>
              <a:rPr lang="en-GB" noProof="0" dirty="0"/>
              <a:t>…</a:t>
            </a:r>
          </a:p>
        </p:txBody>
      </p:sp>
      <p:sp>
        <p:nvSpPr>
          <p:cNvPr id="5" name="TextBox 12">
            <a:extLst>
              <a:ext uri="{FF2B5EF4-FFF2-40B4-BE49-F238E27FC236}">
                <a16:creationId xmlns:a16="http://schemas.microsoft.com/office/drawing/2014/main" id="{C3C9DC3D-EFD1-41C2-9664-D7621011F29B}"/>
              </a:ext>
            </a:extLst>
          </p:cNvPr>
          <p:cNvSpPr txBox="1"/>
          <p:nvPr/>
        </p:nvSpPr>
        <p:spPr>
          <a:xfrm>
            <a:off x="624412" y="5852113"/>
            <a:ext cx="10657184" cy="338554"/>
          </a:xfrm>
          <a:prstGeom prst="rect">
            <a:avLst/>
          </a:prstGeom>
          <a:noFill/>
          <a:ln>
            <a:solidFill>
              <a:srgbClr val="002A5A"/>
            </a:solidFill>
          </a:ln>
        </p:spPr>
        <p:txBody>
          <a:bodyPr wrap="square" rtlCol="0">
            <a:spAutoFit/>
          </a:bodyPr>
          <a:lstStyle>
            <a:defPPr>
              <a:defRPr lang="en-US" smtId="4294967295"/>
            </a:defPPr>
            <a:lvl1pPr marR="0" lvl="0" indent="0" fontAlgn="auto">
              <a:lnSpc>
                <a:spcPct val="100000"/>
              </a:lnSpc>
              <a:spcBef>
                <a:spcPts val="0"/>
              </a:spcBef>
              <a:spcAft>
                <a:spcPts val="0"/>
              </a:spcAft>
              <a:buClrTx/>
              <a:buSzTx/>
              <a:buFontTx/>
              <a:buNone/>
              <a:tabLst/>
              <a:defRPr kumimoji="0" sz="1600" b="0" i="0" u="none" strike="noStrike" cap="none" spc="0" normalizeH="0" baseline="0">
                <a:ln>
                  <a:noFill/>
                </a:ln>
                <a:solidFill>
                  <a:srgbClr val="002A5A"/>
                </a:solidFill>
                <a:effectLst/>
                <a:uLnTx/>
                <a:uFillTx/>
                <a:latin typeface="Roboto"/>
                <a:cs typeface="Calibri" panose="020F0502020204030204" pitchFamily="34" charset="0"/>
              </a:defRPr>
            </a:lvl1pPr>
          </a:lstStyle>
          <a:p>
            <a:r>
              <a:rPr lang="en-US" dirty="0"/>
              <a:t>Conclusion:  </a:t>
            </a:r>
          </a:p>
        </p:txBody>
      </p:sp>
    </p:spTree>
    <p:extLst>
      <p:ext uri="{BB962C8B-B14F-4D97-AF65-F5344CB8AC3E}">
        <p14:creationId xmlns:p14="http://schemas.microsoft.com/office/powerpoint/2010/main" val="411231618"/>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noProof="0" dirty="0"/>
              <a:t>ANALYZE</a:t>
            </a:r>
            <a:br>
              <a:rPr lang="nl-NL" noProof="0" dirty="0"/>
            </a:br>
            <a:r>
              <a:rPr lang="nl-NL" noProof="0" dirty="0"/>
              <a:t>Assessment</a:t>
            </a:r>
          </a:p>
        </p:txBody>
      </p:sp>
      <p:sp>
        <p:nvSpPr>
          <p:cNvPr id="6" name="Tijdelijke aanduiding voor inhoud 5"/>
          <p:cNvSpPr>
            <a:spLocks noGrp="1"/>
          </p:cNvSpPr>
          <p:nvPr>
            <p:ph type="body" sz="quarter" idx="13"/>
          </p:nvPr>
        </p:nvSpPr>
        <p:spPr/>
        <p:txBody>
          <a:bodyPr>
            <a:normAutofit fontScale="92500"/>
          </a:bodyPr>
          <a:lstStyle/>
          <a:p>
            <a:pPr marL="0" indent="0">
              <a:buNone/>
            </a:pPr>
            <a:r>
              <a:rPr lang="en-US" noProof="0" dirty="0"/>
              <a:t>Check: are the elements below addressed in the Analyze phase?</a:t>
            </a:r>
          </a:p>
          <a:p>
            <a:endParaRPr lang="en-US" noProof="0" dirty="0"/>
          </a:p>
          <a:p>
            <a:pPr>
              <a:buFont typeface="Wingdings" pitchFamily="2" charset="2"/>
              <a:buChar char="q"/>
            </a:pPr>
            <a:r>
              <a:rPr lang="en-US" noProof="0" dirty="0"/>
              <a:t>All risks have been identified and a mitigation plan is available (e.g. </a:t>
            </a:r>
            <a:r>
              <a:rPr lang="en-US" noProof="0" dirty="0" err="1"/>
              <a:t>dFMEA</a:t>
            </a:r>
            <a:r>
              <a:rPr lang="en-US" noProof="0" dirty="0"/>
              <a:t>).</a:t>
            </a:r>
          </a:p>
          <a:p>
            <a:pPr>
              <a:buFont typeface="Wingdings" pitchFamily="2" charset="2"/>
              <a:buChar char="q"/>
            </a:pPr>
            <a:r>
              <a:rPr lang="en-US" noProof="0" dirty="0"/>
              <a:t>Design concepts have been developed.</a:t>
            </a:r>
          </a:p>
          <a:p>
            <a:pPr>
              <a:buFont typeface="Wingdings" pitchFamily="2" charset="2"/>
              <a:buChar char="q"/>
            </a:pPr>
            <a:r>
              <a:rPr lang="en-US" noProof="0" dirty="0"/>
              <a:t>Potential factors of influence have been identified.</a:t>
            </a:r>
          </a:p>
          <a:p>
            <a:pPr>
              <a:buFont typeface="Wingdings" pitchFamily="2" charset="2"/>
              <a:buChar char="q"/>
            </a:pPr>
            <a:r>
              <a:rPr lang="en-US" noProof="0" dirty="0"/>
              <a:t>Data have been collected and analyzed.</a:t>
            </a:r>
          </a:p>
          <a:p>
            <a:pPr>
              <a:buFont typeface="Wingdings" pitchFamily="2" charset="2"/>
              <a:buChar char="q"/>
            </a:pPr>
            <a:r>
              <a:rPr lang="en-US" noProof="0" dirty="0"/>
              <a:t>Transfer functions Yi = f(X1, X2,…,</a:t>
            </a:r>
            <a:r>
              <a:rPr lang="en-US" noProof="0" dirty="0" err="1"/>
              <a:t>Xn</a:t>
            </a:r>
            <a:r>
              <a:rPr lang="en-US" noProof="0" dirty="0"/>
              <a:t>) have been developed.</a:t>
            </a:r>
          </a:p>
          <a:p>
            <a:pPr>
              <a:buFont typeface="Wingdings" pitchFamily="2" charset="2"/>
              <a:buChar char="q"/>
            </a:pPr>
            <a:r>
              <a:rPr lang="en-US" noProof="0" dirty="0"/>
              <a:t>Graphical and statistical techniques have been applied to investigate risks.</a:t>
            </a:r>
          </a:p>
          <a:p>
            <a:pPr>
              <a:buFont typeface="Wingdings" pitchFamily="2" charset="2"/>
              <a:buChar char="q"/>
            </a:pPr>
            <a:r>
              <a:rPr lang="en-US" noProof="0" dirty="0"/>
              <a:t>Transfer function shows (theoretical) that capability meets customers specifications.</a:t>
            </a:r>
          </a:p>
          <a:p>
            <a:pPr>
              <a:buFont typeface="Wingdings" pitchFamily="2" charset="2"/>
              <a:buChar char="q"/>
            </a:pPr>
            <a:r>
              <a:rPr lang="en-US" noProof="0" dirty="0"/>
              <a:t>There is a clear difference between confirmed and non-confirmed information.</a:t>
            </a:r>
          </a:p>
        </p:txBody>
      </p:sp>
    </p:spTree>
    <p:extLst>
      <p:ext uri="{BB962C8B-B14F-4D97-AF65-F5344CB8AC3E}">
        <p14:creationId xmlns:p14="http://schemas.microsoft.com/office/powerpoint/2010/main" val="35672026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dirty="0"/>
              <a:t>DESIGN</a:t>
            </a:r>
            <a:br>
              <a:rPr lang="en-GB" noProof="0" dirty="0"/>
            </a:br>
            <a:r>
              <a:rPr lang="en-GB" noProof="0" dirty="0"/>
              <a:t>10 – </a:t>
            </a:r>
            <a:r>
              <a:rPr lang="en-GB" dirty="0"/>
              <a:t>Determine optimum design</a:t>
            </a:r>
            <a:endParaRPr lang="en-GB" noProof="0" dirty="0"/>
          </a:p>
        </p:txBody>
      </p:sp>
      <p:sp>
        <p:nvSpPr>
          <p:cNvPr id="3" name="Tijdelijke aanduiding voor inhoud 2"/>
          <p:cNvSpPr>
            <a:spLocks noGrp="1"/>
          </p:cNvSpPr>
          <p:nvPr>
            <p:ph type="body" sz="quarter" idx="13"/>
          </p:nvPr>
        </p:nvSpPr>
        <p:spPr/>
        <p:txBody>
          <a:bodyPr/>
          <a:lstStyle/>
          <a:p>
            <a:pPr marL="0" indent="0">
              <a:buNone/>
            </a:pPr>
            <a:r>
              <a:rPr lang="nl-NL" dirty="0" err="1"/>
              <a:t>Determine</a:t>
            </a:r>
            <a:r>
              <a:rPr lang="nl-NL" dirty="0"/>
              <a:t> optimum design</a:t>
            </a:r>
          </a:p>
          <a:p>
            <a:pPr lvl="1"/>
            <a:endParaRPr lang="nl-NL" dirty="0"/>
          </a:p>
          <a:p>
            <a:pPr lvl="1"/>
            <a:r>
              <a:rPr lang="nl-NL" dirty="0"/>
              <a:t>…</a:t>
            </a:r>
          </a:p>
        </p:txBody>
      </p:sp>
      <p:sp>
        <p:nvSpPr>
          <p:cNvPr id="6" name="TextBox 12">
            <a:extLst>
              <a:ext uri="{FF2B5EF4-FFF2-40B4-BE49-F238E27FC236}">
                <a16:creationId xmlns:a16="http://schemas.microsoft.com/office/drawing/2014/main" id="{A71BC17E-B7A8-4D4E-9228-68F771F3F456}"/>
              </a:ext>
            </a:extLst>
          </p:cNvPr>
          <p:cNvSpPr txBox="1"/>
          <p:nvPr/>
        </p:nvSpPr>
        <p:spPr>
          <a:xfrm>
            <a:off x="670982" y="5805264"/>
            <a:ext cx="10657184" cy="338554"/>
          </a:xfrm>
          <a:prstGeom prst="rect">
            <a:avLst/>
          </a:prstGeom>
          <a:noFill/>
          <a:ln>
            <a:solidFill>
              <a:srgbClr val="002A5A"/>
            </a:solidFill>
          </a:ln>
        </p:spPr>
        <p:txBody>
          <a:bodyPr wrap="square" rtlCol="0">
            <a:spAutoFit/>
          </a:bodyPr>
          <a:lstStyle>
            <a:defPPr>
              <a:defRPr lang="en-US" smtId="4294967295"/>
            </a:defPPr>
            <a:lvl1pPr marR="0" lvl="0" indent="0" fontAlgn="auto">
              <a:lnSpc>
                <a:spcPct val="100000"/>
              </a:lnSpc>
              <a:spcBef>
                <a:spcPts val="0"/>
              </a:spcBef>
              <a:spcAft>
                <a:spcPts val="0"/>
              </a:spcAft>
              <a:buClrTx/>
              <a:buSzTx/>
              <a:buFontTx/>
              <a:buNone/>
              <a:tabLst/>
              <a:defRPr kumimoji="0" sz="1600" b="0" i="0" u="none" strike="noStrike" cap="none" spc="0" normalizeH="0" baseline="0">
                <a:ln>
                  <a:noFill/>
                </a:ln>
                <a:solidFill>
                  <a:srgbClr val="002A5A"/>
                </a:solidFill>
                <a:effectLst/>
                <a:uLnTx/>
                <a:uFillTx/>
                <a:latin typeface="Roboto"/>
                <a:cs typeface="Calibri" panose="020F0502020204030204" pitchFamily="34" charset="0"/>
              </a:defRPr>
            </a:lvl1pPr>
          </a:lstStyle>
          <a:p>
            <a:r>
              <a:rPr lang="en-US"/>
              <a:t>Conclusion:  </a:t>
            </a:r>
          </a:p>
        </p:txBody>
      </p:sp>
    </p:spTree>
    <p:extLst>
      <p:ext uri="{BB962C8B-B14F-4D97-AF65-F5344CB8AC3E}">
        <p14:creationId xmlns:p14="http://schemas.microsoft.com/office/powerpoint/2010/main" val="40752233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noProof="0" dirty="0"/>
              <a:t>DESIGN</a:t>
            </a:r>
            <a:br>
              <a:rPr lang="en-GB" noProof="0" dirty="0"/>
            </a:br>
            <a:r>
              <a:rPr lang="en-GB" noProof="0" dirty="0"/>
              <a:t>11 – </a:t>
            </a:r>
            <a:r>
              <a:rPr lang="en-GB" dirty="0"/>
              <a:t>Prototyping/Concept</a:t>
            </a:r>
            <a:endParaRPr lang="en-GB" noProof="0" dirty="0"/>
          </a:p>
        </p:txBody>
      </p:sp>
      <p:sp>
        <p:nvSpPr>
          <p:cNvPr id="3" name="Tijdelijke aanduiding voor inhoud 2"/>
          <p:cNvSpPr>
            <a:spLocks noGrp="1"/>
          </p:cNvSpPr>
          <p:nvPr>
            <p:ph type="body" sz="quarter" idx="13"/>
          </p:nvPr>
        </p:nvSpPr>
        <p:spPr/>
        <p:txBody>
          <a:bodyPr/>
          <a:lstStyle/>
          <a:p>
            <a:pPr marL="0" indent="0">
              <a:buNone/>
            </a:pPr>
            <a:r>
              <a:rPr lang="en-US" dirty="0"/>
              <a:t>Creation of prototype</a:t>
            </a:r>
          </a:p>
          <a:p>
            <a:pPr lvl="1"/>
            <a:endParaRPr lang="en-US" dirty="0"/>
          </a:p>
          <a:p>
            <a:pPr lvl="1"/>
            <a:r>
              <a:rPr lang="en-US" dirty="0"/>
              <a:t>…</a:t>
            </a:r>
          </a:p>
          <a:p>
            <a:endParaRPr lang="en-US" dirty="0"/>
          </a:p>
        </p:txBody>
      </p:sp>
      <p:sp>
        <p:nvSpPr>
          <p:cNvPr id="6" name="TextBox 12">
            <a:extLst>
              <a:ext uri="{FF2B5EF4-FFF2-40B4-BE49-F238E27FC236}">
                <a16:creationId xmlns:a16="http://schemas.microsoft.com/office/drawing/2014/main" id="{3ED072C4-E791-4FBA-B7A7-F10D7FEBBC18}"/>
              </a:ext>
            </a:extLst>
          </p:cNvPr>
          <p:cNvSpPr txBox="1"/>
          <p:nvPr/>
        </p:nvSpPr>
        <p:spPr>
          <a:xfrm>
            <a:off x="670982" y="5805264"/>
            <a:ext cx="10657184" cy="338554"/>
          </a:xfrm>
          <a:prstGeom prst="rect">
            <a:avLst/>
          </a:prstGeom>
          <a:noFill/>
          <a:ln>
            <a:solidFill>
              <a:srgbClr val="002A5A"/>
            </a:solidFill>
          </a:ln>
        </p:spPr>
        <p:txBody>
          <a:bodyPr wrap="square" rtlCol="0">
            <a:spAutoFit/>
          </a:bodyPr>
          <a:lstStyle>
            <a:defPPr>
              <a:defRPr lang="en-US" smtId="4294967295"/>
            </a:defPPr>
            <a:lvl1pPr marR="0" lvl="0" indent="0" fontAlgn="auto">
              <a:lnSpc>
                <a:spcPct val="100000"/>
              </a:lnSpc>
              <a:spcBef>
                <a:spcPts val="0"/>
              </a:spcBef>
              <a:spcAft>
                <a:spcPts val="0"/>
              </a:spcAft>
              <a:buClrTx/>
              <a:buSzTx/>
              <a:buFontTx/>
              <a:buNone/>
              <a:tabLst/>
              <a:defRPr kumimoji="0" sz="1600" b="0" i="0" u="none" strike="noStrike" cap="none" spc="0" normalizeH="0" baseline="0">
                <a:ln>
                  <a:noFill/>
                </a:ln>
                <a:solidFill>
                  <a:srgbClr val="002A5A"/>
                </a:solidFill>
                <a:effectLst/>
                <a:uLnTx/>
                <a:uFillTx/>
                <a:latin typeface="Roboto"/>
                <a:cs typeface="Calibri" panose="020F0502020204030204" pitchFamily="34" charset="0"/>
              </a:defRPr>
            </a:lvl1pPr>
          </a:lstStyle>
          <a:p>
            <a:r>
              <a:rPr lang="en-US"/>
              <a:t>Conclusion:  </a:t>
            </a:r>
          </a:p>
        </p:txBody>
      </p:sp>
    </p:spTree>
    <p:extLst>
      <p:ext uri="{BB962C8B-B14F-4D97-AF65-F5344CB8AC3E}">
        <p14:creationId xmlns:p14="http://schemas.microsoft.com/office/powerpoint/2010/main" val="15158108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noProof="0" dirty="0"/>
              <a:t>DESIGN</a:t>
            </a:r>
            <a:br>
              <a:rPr lang="en-GB" noProof="0" dirty="0"/>
            </a:br>
            <a:r>
              <a:rPr lang="en-GB" noProof="0" dirty="0"/>
              <a:t>12 – </a:t>
            </a:r>
            <a:r>
              <a:rPr lang="en-GB" dirty="0"/>
              <a:t>Design validation plan</a:t>
            </a:r>
            <a:endParaRPr lang="en-GB" noProof="0" dirty="0"/>
          </a:p>
        </p:txBody>
      </p:sp>
      <p:sp>
        <p:nvSpPr>
          <p:cNvPr id="3" name="Tijdelijke aanduiding voor inhoud 2"/>
          <p:cNvSpPr>
            <a:spLocks noGrp="1"/>
          </p:cNvSpPr>
          <p:nvPr>
            <p:ph type="body" sz="quarter" idx="13"/>
          </p:nvPr>
        </p:nvSpPr>
        <p:spPr/>
        <p:txBody>
          <a:bodyPr/>
          <a:lstStyle/>
          <a:p>
            <a:pPr marL="0" indent="0">
              <a:buNone/>
            </a:pPr>
            <a:r>
              <a:rPr lang="en-US" dirty="0"/>
              <a:t>Make a design validation plan</a:t>
            </a:r>
          </a:p>
          <a:p>
            <a:pPr lvl="1"/>
            <a:endParaRPr lang="en-US" dirty="0"/>
          </a:p>
          <a:p>
            <a:pPr lvl="1"/>
            <a:r>
              <a:rPr lang="en-US" dirty="0"/>
              <a:t>…</a:t>
            </a:r>
          </a:p>
          <a:p>
            <a:endParaRPr lang="en-US" dirty="0"/>
          </a:p>
        </p:txBody>
      </p:sp>
      <p:sp>
        <p:nvSpPr>
          <p:cNvPr id="6" name="TextBox 12">
            <a:extLst>
              <a:ext uri="{FF2B5EF4-FFF2-40B4-BE49-F238E27FC236}">
                <a16:creationId xmlns:a16="http://schemas.microsoft.com/office/drawing/2014/main" id="{85A30FC3-96F6-44D2-8E04-55C656484D35}"/>
              </a:ext>
            </a:extLst>
          </p:cNvPr>
          <p:cNvSpPr txBox="1"/>
          <p:nvPr/>
        </p:nvSpPr>
        <p:spPr>
          <a:xfrm>
            <a:off x="670982" y="5805264"/>
            <a:ext cx="10657184" cy="338554"/>
          </a:xfrm>
          <a:prstGeom prst="rect">
            <a:avLst/>
          </a:prstGeom>
          <a:noFill/>
          <a:ln>
            <a:solidFill>
              <a:srgbClr val="002A5A"/>
            </a:solidFill>
          </a:ln>
        </p:spPr>
        <p:txBody>
          <a:bodyPr wrap="square" rtlCol="0">
            <a:spAutoFit/>
          </a:bodyPr>
          <a:lstStyle>
            <a:defPPr>
              <a:defRPr lang="en-US" smtId="4294967295"/>
            </a:defPPr>
            <a:lvl1pPr marR="0" lvl="0" indent="0" fontAlgn="auto">
              <a:lnSpc>
                <a:spcPct val="100000"/>
              </a:lnSpc>
              <a:spcBef>
                <a:spcPts val="0"/>
              </a:spcBef>
              <a:spcAft>
                <a:spcPts val="0"/>
              </a:spcAft>
              <a:buClrTx/>
              <a:buSzTx/>
              <a:buFontTx/>
              <a:buNone/>
              <a:tabLst/>
              <a:defRPr kumimoji="0" sz="1600" b="0" i="0" u="none" strike="noStrike" cap="none" spc="0" normalizeH="0" baseline="0">
                <a:ln>
                  <a:noFill/>
                </a:ln>
                <a:solidFill>
                  <a:srgbClr val="002A5A"/>
                </a:solidFill>
                <a:effectLst/>
                <a:uLnTx/>
                <a:uFillTx/>
                <a:latin typeface="Roboto"/>
                <a:cs typeface="Calibri" panose="020F0502020204030204" pitchFamily="34" charset="0"/>
              </a:defRPr>
            </a:lvl1pPr>
          </a:lstStyle>
          <a:p>
            <a:r>
              <a:rPr lang="en-US" dirty="0"/>
              <a:t>Conclusion:  </a:t>
            </a:r>
          </a:p>
        </p:txBody>
      </p:sp>
    </p:spTree>
    <p:extLst>
      <p:ext uri="{BB962C8B-B14F-4D97-AF65-F5344CB8AC3E}">
        <p14:creationId xmlns:p14="http://schemas.microsoft.com/office/powerpoint/2010/main" val="3953526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noProof="0" dirty="0"/>
              <a:t>DESIGN</a:t>
            </a:r>
            <a:br>
              <a:rPr lang="nl-NL" noProof="0" dirty="0"/>
            </a:br>
            <a:r>
              <a:rPr lang="nl-NL" noProof="0" dirty="0"/>
              <a:t>Assessment</a:t>
            </a:r>
          </a:p>
        </p:txBody>
      </p:sp>
      <p:sp>
        <p:nvSpPr>
          <p:cNvPr id="6" name="Tijdelijke aanduiding voor inhoud 5"/>
          <p:cNvSpPr>
            <a:spLocks noGrp="1"/>
          </p:cNvSpPr>
          <p:nvPr>
            <p:ph type="body" sz="quarter" idx="13"/>
          </p:nvPr>
        </p:nvSpPr>
        <p:spPr/>
        <p:txBody>
          <a:bodyPr/>
          <a:lstStyle/>
          <a:p>
            <a:pPr marL="0" indent="0">
              <a:buNone/>
            </a:pPr>
            <a:r>
              <a:rPr lang="en-US" noProof="0" dirty="0"/>
              <a:t>Check: are the elements below addressed in the Improve phase?</a:t>
            </a:r>
          </a:p>
          <a:p>
            <a:pPr marL="0" indent="0">
              <a:buNone/>
            </a:pPr>
            <a:endParaRPr lang="en-US" noProof="0" dirty="0"/>
          </a:p>
          <a:p>
            <a:pPr>
              <a:buFont typeface="Wingdings" pitchFamily="2" charset="2"/>
              <a:buChar char="q"/>
            </a:pPr>
            <a:r>
              <a:rPr lang="en-US" noProof="0" dirty="0"/>
              <a:t>Validation plan is designed.</a:t>
            </a:r>
          </a:p>
          <a:p>
            <a:pPr>
              <a:buFont typeface="Wingdings" pitchFamily="2" charset="2"/>
              <a:buChar char="q"/>
            </a:pPr>
            <a:r>
              <a:rPr lang="en-US" noProof="0" dirty="0"/>
              <a:t>Samples, prototypes or concepts are available for validation.</a:t>
            </a:r>
          </a:p>
          <a:p>
            <a:pPr>
              <a:buFont typeface="Wingdings" pitchFamily="2" charset="2"/>
              <a:buChar char="q"/>
            </a:pPr>
            <a:r>
              <a:rPr lang="en-US" noProof="0" dirty="0"/>
              <a:t>Risk mitigation measures have been identified (e.g. </a:t>
            </a:r>
            <a:r>
              <a:rPr lang="en-US" noProof="0" dirty="0" err="1"/>
              <a:t>Poka</a:t>
            </a:r>
            <a:r>
              <a:rPr lang="en-US" noProof="0" dirty="0"/>
              <a:t> Yoke, Control Plan).</a:t>
            </a:r>
          </a:p>
          <a:p>
            <a:pPr>
              <a:buFont typeface="Wingdings" pitchFamily="2" charset="2"/>
              <a:buChar char="q"/>
            </a:pPr>
            <a:r>
              <a:rPr lang="en-US" noProof="0" dirty="0"/>
              <a:t>Product Lifecycle management and reliability have been addressed (if applicable).</a:t>
            </a:r>
          </a:p>
          <a:p>
            <a:pPr>
              <a:buFont typeface="Wingdings" pitchFamily="2" charset="2"/>
              <a:buChar char="q"/>
            </a:pPr>
            <a:r>
              <a:rPr lang="en-US" noProof="0" dirty="0"/>
              <a:t>Optimum settings for all significant factors of influence have been defined.</a:t>
            </a:r>
          </a:p>
        </p:txBody>
      </p:sp>
    </p:spTree>
    <p:extLst>
      <p:ext uri="{BB962C8B-B14F-4D97-AF65-F5344CB8AC3E}">
        <p14:creationId xmlns:p14="http://schemas.microsoft.com/office/powerpoint/2010/main" val="14686381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noProof="0" dirty="0"/>
              <a:t>VERIFY</a:t>
            </a:r>
            <a:br>
              <a:rPr lang="en-GB" noProof="0" dirty="0"/>
            </a:br>
            <a:r>
              <a:rPr lang="en-GB" noProof="0" dirty="0"/>
              <a:t>13 – </a:t>
            </a:r>
            <a:r>
              <a:rPr lang="en-GB" dirty="0"/>
              <a:t>Design validation</a:t>
            </a:r>
            <a:endParaRPr lang="en-GB" noProof="0" dirty="0"/>
          </a:p>
        </p:txBody>
      </p:sp>
      <p:sp>
        <p:nvSpPr>
          <p:cNvPr id="3" name="Tijdelijke aanduiding voor inhoud 2"/>
          <p:cNvSpPr>
            <a:spLocks noGrp="1"/>
          </p:cNvSpPr>
          <p:nvPr>
            <p:ph type="body" sz="quarter" idx="13"/>
          </p:nvPr>
        </p:nvSpPr>
        <p:spPr/>
        <p:txBody>
          <a:bodyPr>
            <a:normAutofit fontScale="85000" lnSpcReduction="20000"/>
          </a:bodyPr>
          <a:lstStyle/>
          <a:p>
            <a:pPr marL="0" lvl="0" indent="0">
              <a:buNone/>
            </a:pPr>
            <a:r>
              <a:rPr lang="en-US" altLang="nl-NL" noProof="0" dirty="0"/>
              <a:t>Describe results from the validation process</a:t>
            </a:r>
          </a:p>
          <a:p>
            <a:pPr lvl="0"/>
            <a:endParaRPr lang="en-US" altLang="nl-NL" noProof="0" dirty="0"/>
          </a:p>
          <a:p>
            <a:pPr lvl="1">
              <a:defRPr/>
            </a:pPr>
            <a:r>
              <a:rPr lang="en-US" altLang="nl-NL" sz="2500" dirty="0"/>
              <a:t>With regard to risks from DFMEA … </a:t>
            </a:r>
          </a:p>
          <a:p>
            <a:pPr lvl="1">
              <a:defRPr/>
            </a:pPr>
            <a:r>
              <a:rPr lang="en-US" altLang="nl-NL" sz="2500" dirty="0"/>
              <a:t>With regard to critical characteristics … </a:t>
            </a:r>
          </a:p>
          <a:p>
            <a:pPr lvl="1">
              <a:defRPr/>
            </a:pPr>
            <a:r>
              <a:rPr lang="en-US" altLang="nl-NL" sz="2500" dirty="0"/>
              <a:t>Drawings adjusted…</a:t>
            </a:r>
          </a:p>
          <a:p>
            <a:pPr lvl="1">
              <a:defRPr/>
            </a:pPr>
            <a:r>
              <a:rPr lang="en-US" altLang="nl-NL" sz="2500" dirty="0"/>
              <a:t>…</a:t>
            </a:r>
          </a:p>
          <a:p>
            <a:pPr marL="0" lvl="0" indent="0">
              <a:buNone/>
            </a:pPr>
            <a:endParaRPr lang="en-US" altLang="nl-NL" noProof="0" dirty="0"/>
          </a:p>
          <a:p>
            <a:pPr lvl="0"/>
            <a:endParaRPr lang="en-US" altLang="nl-NL" noProof="0" dirty="0"/>
          </a:p>
          <a:p>
            <a:pPr lvl="0"/>
            <a:endParaRPr lang="en-US" altLang="nl-NL" noProof="0" dirty="0"/>
          </a:p>
          <a:p>
            <a:pPr marL="0" lvl="0" indent="0">
              <a:buNone/>
            </a:pPr>
            <a:endParaRPr lang="en-US" altLang="nl-NL" noProof="0" dirty="0"/>
          </a:p>
          <a:p>
            <a:pPr marL="0" lvl="0" indent="0">
              <a:buNone/>
            </a:pPr>
            <a:r>
              <a:rPr lang="en-US" altLang="nl-NL" noProof="0" dirty="0"/>
              <a:t>Open actions</a:t>
            </a:r>
          </a:p>
          <a:p>
            <a:pPr lvl="1">
              <a:defRPr/>
            </a:pPr>
            <a:r>
              <a:rPr lang="en-US" altLang="nl-NL" sz="2500" dirty="0"/>
              <a:t>…</a:t>
            </a:r>
          </a:p>
          <a:p>
            <a:pPr lvl="1">
              <a:defRPr/>
            </a:pPr>
            <a:r>
              <a:rPr lang="en-US" altLang="nl-NL" sz="2500" dirty="0"/>
              <a:t>…</a:t>
            </a:r>
          </a:p>
        </p:txBody>
      </p:sp>
    </p:spTree>
    <p:extLst>
      <p:ext uri="{BB962C8B-B14F-4D97-AF65-F5344CB8AC3E}">
        <p14:creationId xmlns:p14="http://schemas.microsoft.com/office/powerpoint/2010/main" val="32527879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noProof="0"/>
              <a:t>CONTROL</a:t>
            </a:r>
            <a:br>
              <a:rPr lang="en-GB" noProof="0"/>
            </a:br>
            <a:r>
              <a:rPr lang="en-GB" noProof="0"/>
              <a:t>14 – </a:t>
            </a:r>
            <a:r>
              <a:rPr lang="en-GB"/>
              <a:t>Close out project</a:t>
            </a:r>
            <a:endParaRPr lang="en-GB" noProof="0"/>
          </a:p>
        </p:txBody>
      </p:sp>
      <p:sp>
        <p:nvSpPr>
          <p:cNvPr id="3" name="Tijdelijke aanduiding voor inhoud 2"/>
          <p:cNvSpPr>
            <a:spLocks noGrp="1"/>
          </p:cNvSpPr>
          <p:nvPr>
            <p:ph type="body" sz="quarter" idx="13"/>
          </p:nvPr>
        </p:nvSpPr>
        <p:spPr/>
        <p:txBody>
          <a:bodyPr>
            <a:normAutofit fontScale="92500" lnSpcReduction="20000"/>
          </a:bodyPr>
          <a:lstStyle/>
          <a:p>
            <a:pPr marL="0" indent="0">
              <a:buNone/>
            </a:pPr>
            <a:r>
              <a:rPr lang="en-GB" altLang="nl-NL" noProof="0" dirty="0"/>
              <a:t>Conclusions</a:t>
            </a:r>
          </a:p>
          <a:p>
            <a:pPr lvl="1"/>
            <a:r>
              <a:rPr lang="en-GB" noProof="0" dirty="0"/>
              <a:t>…</a:t>
            </a:r>
          </a:p>
          <a:p>
            <a:pPr lvl="1"/>
            <a:endParaRPr lang="en-GB" altLang="nl-NL" noProof="0" dirty="0"/>
          </a:p>
          <a:p>
            <a:pPr lvl="1"/>
            <a:endParaRPr lang="en-GB" altLang="nl-NL" noProof="0" dirty="0"/>
          </a:p>
          <a:p>
            <a:pPr marL="0" lvl="0" indent="0">
              <a:buNone/>
            </a:pPr>
            <a:r>
              <a:rPr lang="en-GB" altLang="nl-NL" noProof="0" dirty="0"/>
              <a:t>Recommendations</a:t>
            </a:r>
          </a:p>
          <a:p>
            <a:pPr lvl="1"/>
            <a:r>
              <a:rPr lang="en-GB" noProof="0" dirty="0"/>
              <a:t>…</a:t>
            </a:r>
          </a:p>
          <a:p>
            <a:pPr lvl="1"/>
            <a:r>
              <a:rPr lang="en-GB" noProof="0" dirty="0"/>
              <a:t>…</a:t>
            </a:r>
          </a:p>
          <a:p>
            <a:pPr lvl="1"/>
            <a:endParaRPr lang="en-GB" noProof="0" dirty="0"/>
          </a:p>
          <a:p>
            <a:pPr lvl="1"/>
            <a:endParaRPr lang="en-GB" altLang="nl-NL" noProof="0" dirty="0"/>
          </a:p>
          <a:p>
            <a:pPr marL="0" indent="0">
              <a:buNone/>
            </a:pPr>
            <a:r>
              <a:rPr lang="en-GB" altLang="nl-NL" noProof="0" dirty="0"/>
              <a:t>Lessons learned</a:t>
            </a:r>
          </a:p>
          <a:p>
            <a:pPr lvl="1"/>
            <a:r>
              <a:rPr lang="en-GB" noProof="0" dirty="0"/>
              <a:t>…</a:t>
            </a:r>
          </a:p>
          <a:p>
            <a:pPr lvl="1"/>
            <a:r>
              <a:rPr lang="en-GB" noProof="0" dirty="0"/>
              <a:t>…</a:t>
            </a:r>
          </a:p>
        </p:txBody>
      </p:sp>
    </p:spTree>
    <p:extLst>
      <p:ext uri="{BB962C8B-B14F-4D97-AF65-F5344CB8AC3E}">
        <p14:creationId xmlns:p14="http://schemas.microsoft.com/office/powerpoint/2010/main" val="27332229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dirty="0"/>
              <a:t>VERIFY</a:t>
            </a:r>
            <a:br>
              <a:rPr lang="en-GB" noProof="0" dirty="0"/>
            </a:br>
            <a:r>
              <a:rPr lang="en-GB" noProof="0" dirty="0"/>
              <a:t>14 – </a:t>
            </a:r>
            <a:r>
              <a:rPr lang="en-GB" dirty="0"/>
              <a:t>Close out project</a:t>
            </a:r>
            <a:endParaRPr lang="en-GB" noProof="0" dirty="0"/>
          </a:p>
        </p:txBody>
      </p:sp>
      <p:sp>
        <p:nvSpPr>
          <p:cNvPr id="3" name="Tijdelijke aanduiding voor inhoud 2"/>
          <p:cNvSpPr>
            <a:spLocks noGrp="1"/>
          </p:cNvSpPr>
          <p:nvPr>
            <p:ph type="body" sz="quarter" idx="13"/>
          </p:nvPr>
        </p:nvSpPr>
        <p:spPr>
          <a:xfrm>
            <a:off x="639233" y="1417639"/>
            <a:ext cx="10943167" cy="2952351"/>
          </a:xfrm>
        </p:spPr>
        <p:txBody>
          <a:bodyPr>
            <a:normAutofit fontScale="77500" lnSpcReduction="20000"/>
          </a:bodyPr>
          <a:lstStyle/>
          <a:p>
            <a:pPr marL="0" indent="0">
              <a:buNone/>
            </a:pPr>
            <a:r>
              <a:rPr lang="en-GB" altLang="nl-NL" noProof="0" dirty="0"/>
              <a:t>Realized hard benefits</a:t>
            </a:r>
          </a:p>
          <a:p>
            <a:pPr lvl="1"/>
            <a:r>
              <a:rPr lang="en-GB" noProof="0" dirty="0"/>
              <a:t>…</a:t>
            </a:r>
          </a:p>
          <a:p>
            <a:pPr lvl="1"/>
            <a:endParaRPr lang="en-GB" altLang="nl-NL" noProof="0" dirty="0"/>
          </a:p>
          <a:p>
            <a:pPr lvl="1"/>
            <a:endParaRPr lang="en-GB" altLang="nl-NL" noProof="0" dirty="0"/>
          </a:p>
          <a:p>
            <a:pPr marL="0" lvl="0" indent="0">
              <a:buNone/>
            </a:pPr>
            <a:r>
              <a:rPr lang="en-GB" altLang="nl-NL" noProof="0" dirty="0"/>
              <a:t>Realized soft benefits</a:t>
            </a:r>
          </a:p>
          <a:p>
            <a:pPr lvl="1"/>
            <a:r>
              <a:rPr lang="en-GB" noProof="0" dirty="0"/>
              <a:t>…</a:t>
            </a:r>
          </a:p>
          <a:p>
            <a:pPr lvl="1"/>
            <a:r>
              <a:rPr lang="en-GB" noProof="0" dirty="0"/>
              <a:t>…</a:t>
            </a:r>
          </a:p>
          <a:p>
            <a:pPr lvl="1"/>
            <a:endParaRPr lang="en-GB" noProof="0" dirty="0"/>
          </a:p>
          <a:p>
            <a:pPr lvl="1"/>
            <a:endParaRPr lang="en-GB" altLang="nl-NL" noProof="0" dirty="0"/>
          </a:p>
          <a:p>
            <a:pPr marL="0" indent="0">
              <a:buNone/>
            </a:pPr>
            <a:r>
              <a:rPr lang="en-GB" altLang="nl-NL" noProof="0" dirty="0"/>
              <a:t>Signing</a:t>
            </a:r>
          </a:p>
        </p:txBody>
      </p:sp>
      <p:sp>
        <p:nvSpPr>
          <p:cNvPr id="4" name="Rectangle 4">
            <a:extLst>
              <a:ext uri="{FF2B5EF4-FFF2-40B4-BE49-F238E27FC236}">
                <a16:creationId xmlns:a16="http://schemas.microsoft.com/office/drawing/2014/main" id="{65D400FB-D60A-2B55-7E65-955A2E8008AE}"/>
              </a:ext>
            </a:extLst>
          </p:cNvPr>
          <p:cNvSpPr>
            <a:spLocks noChangeArrowheads="1"/>
          </p:cNvSpPr>
          <p:nvPr/>
        </p:nvSpPr>
        <p:spPr bwMode="auto">
          <a:xfrm>
            <a:off x="767408" y="4369990"/>
            <a:ext cx="2401431" cy="1728192"/>
          </a:xfrm>
          <a:prstGeom prst="rect">
            <a:avLst/>
          </a:prstGeom>
          <a:gradFill flip="none" rotWithShape="1">
            <a:gsLst>
              <a:gs pos="70000">
                <a:schemeClr val="accent2"/>
              </a:gs>
              <a:gs pos="100000">
                <a:schemeClr val="accent2">
                  <a:lumMod val="90000"/>
                  <a:lumOff val="10000"/>
                </a:schemeClr>
              </a:gs>
            </a:gsLst>
            <a:lin ang="5400000" scaled="1"/>
            <a:tileRect/>
          </a:gradFill>
          <a:ln>
            <a:headEnd/>
            <a:tailEnd/>
          </a:ln>
        </p:spPr>
        <p:style>
          <a:lnRef idx="0">
            <a:schemeClr val="accent2"/>
          </a:lnRef>
          <a:fillRef idx="3">
            <a:schemeClr val="accent2"/>
          </a:fillRef>
          <a:effectRef idx="3">
            <a:schemeClr val="accent2"/>
          </a:effectRef>
          <a:fontRef idx="minor">
            <a:schemeClr val="lt1"/>
          </a:fontRef>
        </p:style>
        <p:txBody>
          <a:bodyPr anchor="ctr"/>
          <a:lstStyle/>
          <a:p>
            <a:pPr defTabSz="762000" eaLnBrk="0" hangingPunct="0"/>
            <a:r>
              <a:rPr lang="en-GB" sz="1800" dirty="0">
                <a:solidFill>
                  <a:schemeClr val="bg1"/>
                </a:solidFill>
              </a:rPr>
              <a:t>Champion:</a:t>
            </a:r>
          </a:p>
          <a:p>
            <a:pPr defTabSz="762000" eaLnBrk="0" hangingPunct="0"/>
            <a:r>
              <a:rPr lang="en-GB" sz="1200" dirty="0">
                <a:solidFill>
                  <a:schemeClr val="bg1"/>
                </a:solidFill>
              </a:rPr>
              <a:t>Date, Name &amp; Signature</a:t>
            </a:r>
          </a:p>
        </p:txBody>
      </p:sp>
      <p:sp>
        <p:nvSpPr>
          <p:cNvPr id="5" name="Rectangle 5">
            <a:extLst>
              <a:ext uri="{FF2B5EF4-FFF2-40B4-BE49-F238E27FC236}">
                <a16:creationId xmlns:a16="http://schemas.microsoft.com/office/drawing/2014/main" id="{514D9DE3-95AC-1C59-F60E-A8C6712B5812}"/>
              </a:ext>
            </a:extLst>
          </p:cNvPr>
          <p:cNvSpPr>
            <a:spLocks noChangeArrowheads="1"/>
          </p:cNvSpPr>
          <p:nvPr/>
        </p:nvSpPr>
        <p:spPr bwMode="auto">
          <a:xfrm>
            <a:off x="3177591" y="4369990"/>
            <a:ext cx="5548521" cy="1728192"/>
          </a:xfrm>
          <a:prstGeom prst="rect">
            <a:avLst/>
          </a:prstGeom>
          <a:solidFill>
            <a:schemeClr val="bg1"/>
          </a:solidFill>
          <a:ln w="38100" algn="ctr">
            <a:solidFill>
              <a:srgbClr val="C0C0C0"/>
            </a:solidFill>
            <a:miter lim="800000"/>
            <a:headEnd/>
            <a:tailEnd/>
          </a:ln>
        </p:spPr>
        <p:txBody>
          <a:bodyPr/>
          <a:lstStyle/>
          <a:p>
            <a:pPr defTabSz="762000" eaLnBrk="0" hangingPunct="0"/>
            <a:r>
              <a:rPr lang="en-GB" sz="1600" dirty="0"/>
              <a:t>-</a:t>
            </a:r>
          </a:p>
        </p:txBody>
      </p:sp>
    </p:spTree>
    <p:extLst>
      <p:ext uri="{BB962C8B-B14F-4D97-AF65-F5344CB8AC3E}">
        <p14:creationId xmlns:p14="http://schemas.microsoft.com/office/powerpoint/2010/main" val="23528330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noProof="0" dirty="0"/>
              <a:t>VERIFY</a:t>
            </a:r>
            <a:br>
              <a:rPr lang="nl-NL" noProof="0" dirty="0"/>
            </a:br>
            <a:r>
              <a:rPr lang="nl-NL" noProof="0" dirty="0"/>
              <a:t>Assessment</a:t>
            </a:r>
          </a:p>
        </p:txBody>
      </p:sp>
      <p:sp>
        <p:nvSpPr>
          <p:cNvPr id="6" name="Tijdelijke aanduiding voor inhoud 5"/>
          <p:cNvSpPr>
            <a:spLocks noGrp="1"/>
          </p:cNvSpPr>
          <p:nvPr>
            <p:ph type="body" sz="quarter" idx="13"/>
          </p:nvPr>
        </p:nvSpPr>
        <p:spPr>
          <a:xfrm>
            <a:off x="624421" y="1628777"/>
            <a:ext cx="11375901" cy="4392613"/>
          </a:xfrm>
        </p:spPr>
        <p:txBody>
          <a:bodyPr>
            <a:normAutofit fontScale="92500" lnSpcReduction="10000"/>
          </a:bodyPr>
          <a:lstStyle/>
          <a:p>
            <a:pPr marL="0" indent="0">
              <a:buNone/>
            </a:pPr>
            <a:r>
              <a:rPr lang="en-US" noProof="0" dirty="0"/>
              <a:t>Check: are the elements below addressed in the Control phase?</a:t>
            </a:r>
          </a:p>
          <a:p>
            <a:pPr marL="0" indent="0">
              <a:buNone/>
            </a:pPr>
            <a:endParaRPr lang="en-US" noProof="0" dirty="0"/>
          </a:p>
          <a:p>
            <a:pPr>
              <a:buFont typeface="Wingdings" pitchFamily="2" charset="2"/>
              <a:buChar char="q"/>
            </a:pPr>
            <a:r>
              <a:rPr lang="en-US" noProof="0" dirty="0"/>
              <a:t>Pilot run results have been evaluated.</a:t>
            </a:r>
          </a:p>
          <a:p>
            <a:pPr>
              <a:buFont typeface="Wingdings" pitchFamily="2" charset="2"/>
              <a:buChar char="q"/>
            </a:pPr>
            <a:r>
              <a:rPr lang="en-US" noProof="0" dirty="0"/>
              <a:t>Factors of influence will be controlled in a way that the risk will not appear.</a:t>
            </a:r>
          </a:p>
          <a:p>
            <a:pPr>
              <a:buFont typeface="Wingdings" pitchFamily="2" charset="2"/>
              <a:buChar char="q"/>
            </a:pPr>
            <a:r>
              <a:rPr lang="en-US" noProof="0" dirty="0"/>
              <a:t>Documentation has been updated (pFMEA, CP, SOPs).</a:t>
            </a:r>
          </a:p>
          <a:p>
            <a:pPr>
              <a:buFont typeface="Wingdings" pitchFamily="2" charset="2"/>
              <a:buChar char="q"/>
            </a:pPr>
            <a:r>
              <a:rPr lang="en-US" noProof="0" dirty="0"/>
              <a:t>Training has been performed for the new product/process.</a:t>
            </a:r>
          </a:p>
          <a:p>
            <a:pPr>
              <a:buFont typeface="Wingdings" pitchFamily="2" charset="2"/>
              <a:buChar char="q"/>
            </a:pPr>
            <a:r>
              <a:rPr lang="en-US" noProof="0" dirty="0"/>
              <a:t>Project report has been completed</a:t>
            </a:r>
            <a:r>
              <a:rPr lang="en-US" noProof="0"/>
              <a:t>. </a:t>
            </a:r>
          </a:p>
          <a:p>
            <a:pPr>
              <a:buFont typeface="Wingdings" pitchFamily="2" charset="2"/>
              <a:buChar char="q"/>
            </a:pPr>
            <a:r>
              <a:rPr lang="en-US" noProof="0"/>
              <a:t>Lessons </a:t>
            </a:r>
            <a:r>
              <a:rPr lang="en-US" noProof="0" dirty="0"/>
              <a:t>learned have been communicated.</a:t>
            </a:r>
          </a:p>
          <a:p>
            <a:pPr>
              <a:buFont typeface="Wingdings" pitchFamily="2" charset="2"/>
              <a:buChar char="q"/>
            </a:pPr>
            <a:r>
              <a:rPr lang="en-US" noProof="0" dirty="0"/>
              <a:t>Full scale ramp-up plan has been developed.</a:t>
            </a:r>
          </a:p>
          <a:p>
            <a:pPr>
              <a:buFont typeface="Wingdings" pitchFamily="2" charset="2"/>
              <a:buChar char="q"/>
            </a:pPr>
            <a:r>
              <a:rPr lang="en-US" noProof="0" dirty="0"/>
              <a:t>Project has been completed within time and budget.</a:t>
            </a:r>
          </a:p>
          <a:p>
            <a:pPr>
              <a:buFont typeface="Wingdings" pitchFamily="2" charset="2"/>
              <a:buChar char="q"/>
            </a:pPr>
            <a:r>
              <a:rPr lang="en-US" noProof="0" dirty="0"/>
              <a:t>Champion has signed off the project.</a:t>
            </a:r>
          </a:p>
        </p:txBody>
      </p:sp>
    </p:spTree>
    <p:extLst>
      <p:ext uri="{BB962C8B-B14F-4D97-AF65-F5344CB8AC3E}">
        <p14:creationId xmlns:p14="http://schemas.microsoft.com/office/powerpoint/2010/main" val="29670934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noProof="0"/>
              <a:t>LSSA Feedback summary </a:t>
            </a:r>
          </a:p>
        </p:txBody>
      </p:sp>
      <p:sp>
        <p:nvSpPr>
          <p:cNvPr id="4" name="Tijdelijke aanduiding voor inhoud 3"/>
          <p:cNvSpPr>
            <a:spLocks noGrp="1"/>
          </p:cNvSpPr>
          <p:nvPr>
            <p:ph type="body" sz="quarter" idx="13"/>
          </p:nvPr>
        </p:nvSpPr>
        <p:spPr/>
        <p:txBody>
          <a:bodyPr>
            <a:normAutofit fontScale="85000" lnSpcReduction="20000"/>
          </a:bodyPr>
          <a:lstStyle/>
          <a:p>
            <a:pPr marL="0" indent="0">
              <a:buNone/>
            </a:pPr>
            <a:r>
              <a:rPr lang="en-US" noProof="0" dirty="0"/>
              <a:t>According to the LSSA guidelines, this project is [Passed / Failed]</a:t>
            </a:r>
          </a:p>
          <a:p>
            <a:pPr marL="0" indent="0">
              <a:buNone/>
            </a:pPr>
            <a:r>
              <a:rPr lang="en-US" noProof="0" dirty="0"/>
              <a:t>for [</a:t>
            </a:r>
            <a:r>
              <a:rPr lang="en-US" noProof="0" dirty="0" err="1"/>
              <a:t>DfSS</a:t>
            </a:r>
            <a:r>
              <a:rPr lang="en-US" noProof="0" dirty="0"/>
              <a:t>] at the level of [Green Belt / Black Belt]</a:t>
            </a:r>
          </a:p>
          <a:p>
            <a:pPr lvl="1"/>
            <a:endParaRPr lang="nl-NL" noProof="0" dirty="0"/>
          </a:p>
          <a:p>
            <a:pPr lvl="1"/>
            <a:r>
              <a:rPr lang="nl-NL" noProof="0" dirty="0"/>
              <a:t>General </a:t>
            </a:r>
            <a:r>
              <a:rPr lang="nl-NL" noProof="0" dirty="0" err="1"/>
              <a:t>comments</a:t>
            </a:r>
            <a:r>
              <a:rPr lang="nl-NL" noProof="0" dirty="0"/>
              <a:t>: </a:t>
            </a:r>
          </a:p>
          <a:p>
            <a:pPr lvl="1"/>
            <a:endParaRPr lang="nl-NL" noProof="0" dirty="0"/>
          </a:p>
          <a:p>
            <a:pPr lvl="1"/>
            <a:r>
              <a:rPr lang="nl-NL" noProof="0" dirty="0" err="1"/>
              <a:t>Define</a:t>
            </a:r>
            <a:r>
              <a:rPr lang="nl-NL" noProof="0" dirty="0"/>
              <a:t>: 	</a:t>
            </a:r>
          </a:p>
          <a:p>
            <a:pPr lvl="1"/>
            <a:endParaRPr lang="nl-NL" noProof="0" dirty="0"/>
          </a:p>
          <a:p>
            <a:pPr lvl="1"/>
            <a:r>
              <a:rPr lang="nl-NL" noProof="0" dirty="0" err="1"/>
              <a:t>Measure</a:t>
            </a:r>
            <a:r>
              <a:rPr lang="nl-NL" noProof="0" dirty="0"/>
              <a:t>: 	</a:t>
            </a:r>
          </a:p>
          <a:p>
            <a:pPr lvl="1"/>
            <a:endParaRPr lang="nl-NL" noProof="0" dirty="0"/>
          </a:p>
          <a:p>
            <a:pPr lvl="1"/>
            <a:r>
              <a:rPr lang="nl-NL" noProof="0" dirty="0" err="1"/>
              <a:t>Analyze</a:t>
            </a:r>
            <a:r>
              <a:rPr lang="nl-NL" noProof="0" dirty="0"/>
              <a:t>:</a:t>
            </a:r>
          </a:p>
          <a:p>
            <a:pPr lvl="1"/>
            <a:endParaRPr lang="nl-NL" noProof="0" dirty="0"/>
          </a:p>
          <a:p>
            <a:pPr lvl="1"/>
            <a:r>
              <a:rPr lang="nl-NL" noProof="0" dirty="0"/>
              <a:t>Design:</a:t>
            </a:r>
          </a:p>
          <a:p>
            <a:pPr lvl="1"/>
            <a:endParaRPr lang="nl-NL" noProof="0" dirty="0"/>
          </a:p>
          <a:p>
            <a:pPr lvl="1"/>
            <a:r>
              <a:rPr lang="nl-NL" noProof="0" dirty="0" err="1"/>
              <a:t>Verify</a:t>
            </a:r>
            <a:r>
              <a:rPr lang="nl-NL" noProof="0" dirty="0"/>
              <a:t>:</a:t>
            </a:r>
          </a:p>
          <a:p>
            <a:endParaRPr lang="nl-NL" dirty="0"/>
          </a:p>
          <a:p>
            <a:endParaRPr lang="nl-NL" dirty="0"/>
          </a:p>
        </p:txBody>
      </p:sp>
    </p:spTree>
    <p:extLst>
      <p:ext uri="{BB962C8B-B14F-4D97-AF65-F5344CB8AC3E}">
        <p14:creationId xmlns:p14="http://schemas.microsoft.com/office/powerpoint/2010/main" val="14388855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4">
            <a:extLst>
              <a:ext uri="{FF2B5EF4-FFF2-40B4-BE49-F238E27FC236}">
                <a16:creationId xmlns:a16="http://schemas.microsoft.com/office/drawing/2014/main" id="{7864909F-3825-E5F5-E308-DEEDEE923D2C}"/>
              </a:ext>
            </a:extLst>
          </p:cNvPr>
          <p:cNvSpPr>
            <a:spLocks noGrp="1"/>
          </p:cNvSpPr>
          <p:nvPr>
            <p:ph type="body" sz="quarter" idx="14"/>
          </p:nvPr>
        </p:nvSpPr>
        <p:spPr>
          <a:xfrm>
            <a:off x="0" y="4965172"/>
            <a:ext cx="12192000" cy="912099"/>
          </a:xfrm>
        </p:spPr>
        <p:txBody>
          <a:bodyPr/>
          <a:lstStyle/>
          <a:p>
            <a:r>
              <a:rPr lang="nl-NL" dirty="0">
                <a:hlinkClick r:id="rId2"/>
              </a:rPr>
              <a:t>www.exin.com</a:t>
            </a:r>
            <a:endParaRPr lang="en-US" dirty="0"/>
          </a:p>
        </p:txBody>
      </p:sp>
      <p:sp>
        <p:nvSpPr>
          <p:cNvPr id="3" name="Text Placeholder 3">
            <a:extLst>
              <a:ext uri="{FF2B5EF4-FFF2-40B4-BE49-F238E27FC236}">
                <a16:creationId xmlns:a16="http://schemas.microsoft.com/office/drawing/2014/main" id="{5BD028C3-5E9A-56F9-72A8-9ADD710DDEC3}"/>
              </a:ext>
            </a:extLst>
          </p:cNvPr>
          <p:cNvSpPr>
            <a:spLocks noGrp="1"/>
          </p:cNvSpPr>
          <p:nvPr>
            <p:ph type="body" sz="quarter" idx="13"/>
          </p:nvPr>
        </p:nvSpPr>
        <p:spPr>
          <a:xfrm>
            <a:off x="0" y="4005065"/>
            <a:ext cx="12192000" cy="960107"/>
          </a:xfrm>
          <a:ln>
            <a:noFill/>
          </a:ln>
        </p:spPr>
        <p:txBody>
          <a:bodyPr/>
          <a:lstStyle/>
          <a:p>
            <a:r>
              <a:rPr lang="nl-NL" dirty="0"/>
              <a:t>Contact EXIN</a:t>
            </a:r>
            <a:endParaRPr lang="en-US" dirty="0"/>
          </a:p>
        </p:txBody>
      </p:sp>
    </p:spTree>
    <p:extLst>
      <p:ext uri="{BB962C8B-B14F-4D97-AF65-F5344CB8AC3E}">
        <p14:creationId xmlns:p14="http://schemas.microsoft.com/office/powerpoint/2010/main" val="271965798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S_NET" val="4.0.30319.18444"/>
  <p:tag name="AS_OS" val="Microsoft Windows NT 6.1.7601 Service Pack 1"/>
  <p:tag name="AS_RELEASE_DATE" val="2015.12.28"/>
  <p:tag name="AS_TITLE" val="Aspose.Slides for .NET 4.0"/>
  <p:tag name="AS_VERSION" val="15.11.0.0"/>
  <p:tag name="CHECKCODE" val="20150914094205"/>
</p:tagLst>
</file>

<file path=ppt/tags/tag2.xml><?xml version="1.0" encoding="utf-8"?>
<p:tagLst xmlns:a="http://schemas.openxmlformats.org/drawingml/2006/main" xmlns:r="http://schemas.openxmlformats.org/officeDocument/2006/relationships" xmlns:p="http://schemas.openxmlformats.org/presentationml/2006/main">
  <p:tag name="AS_UNIQUEID" val="218"/>
</p:tagLst>
</file>

<file path=ppt/tags/tag3.xml><?xml version="1.0" encoding="utf-8"?>
<p:tagLst xmlns:a="http://schemas.openxmlformats.org/drawingml/2006/main" xmlns:r="http://schemas.openxmlformats.org/officeDocument/2006/relationships" xmlns:p="http://schemas.openxmlformats.org/presentationml/2006/main">
  <p:tag name="AS_UNIQUEID" val="222"/>
</p:tagLst>
</file>

<file path=ppt/tags/tag4.xml><?xml version="1.0" encoding="utf-8"?>
<p:tagLst xmlns:a="http://schemas.openxmlformats.org/drawingml/2006/main" xmlns:r="http://schemas.openxmlformats.org/officeDocument/2006/relationships" xmlns:p="http://schemas.openxmlformats.org/presentationml/2006/main">
  <p:tag name="AS_UNIQUEID" val="224"/>
</p:tagLst>
</file>

<file path=ppt/tags/tag5.xml><?xml version="1.0" encoding="utf-8"?>
<p:tagLst xmlns:a="http://schemas.openxmlformats.org/drawingml/2006/main" xmlns:r="http://schemas.openxmlformats.org/officeDocument/2006/relationships" xmlns:p="http://schemas.openxmlformats.org/presentationml/2006/main">
  <p:tag name="AS_UNIQUEID" val="225"/>
</p:tagLst>
</file>

<file path=ppt/tags/tag6.xml><?xml version="1.0" encoding="utf-8"?>
<p:tagLst xmlns:a="http://schemas.openxmlformats.org/drawingml/2006/main" xmlns:r="http://schemas.openxmlformats.org/officeDocument/2006/relationships" xmlns:p="http://schemas.openxmlformats.org/presentationml/2006/main">
  <p:tag name="AS_UNIQUEID" val="226"/>
</p:tagLst>
</file>

<file path=ppt/tags/tag7.xml><?xml version="1.0" encoding="utf-8"?>
<p:tagLst xmlns:a="http://schemas.openxmlformats.org/drawingml/2006/main" xmlns:r="http://schemas.openxmlformats.org/officeDocument/2006/relationships" xmlns:p="http://schemas.openxmlformats.org/presentationml/2006/main">
  <p:tag name="AS_UNIQUEID" val="227"/>
</p:tagLst>
</file>

<file path=ppt/tags/tag8.xml><?xml version="1.0" encoding="utf-8"?>
<p:tagLst xmlns:a="http://schemas.openxmlformats.org/drawingml/2006/main" xmlns:r="http://schemas.openxmlformats.org/officeDocument/2006/relationships" xmlns:p="http://schemas.openxmlformats.org/presentationml/2006/main">
  <p:tag name="AS_UNIQUEID" val="230"/>
</p:tagLst>
</file>

<file path=ppt/tags/tag9.xml><?xml version="1.0" encoding="utf-8"?>
<p:tagLst xmlns:a="http://schemas.openxmlformats.org/drawingml/2006/main" xmlns:r="http://schemas.openxmlformats.org/officeDocument/2006/relationships" xmlns:p="http://schemas.openxmlformats.org/presentationml/2006/main">
  <p:tag name="AS_UNIQUEID" val="232"/>
</p:tagLst>
</file>

<file path=ppt/tags/tag10.xml><?xml version="1.0" encoding="utf-8"?>
<p:tagLst xmlns:a="http://schemas.openxmlformats.org/drawingml/2006/main" xmlns:r="http://schemas.openxmlformats.org/officeDocument/2006/relationships" xmlns:p="http://schemas.openxmlformats.org/presentationml/2006/main">
  <p:tag name="AS_UNIQUEID" val="236"/>
</p:tagLst>
</file>

<file path=ppt/tags/tag11.xml><?xml version="1.0" encoding="utf-8"?>
<p:tagLst xmlns:a="http://schemas.openxmlformats.org/drawingml/2006/main" xmlns:r="http://schemas.openxmlformats.org/officeDocument/2006/relationships" xmlns:p="http://schemas.openxmlformats.org/presentationml/2006/main">
  <p:tag name="AS_UNIQUEID" val="229"/>
</p:tagLst>
</file>

<file path=ppt/tags/tag12.xml><?xml version="1.0" encoding="utf-8"?>
<p:tagLst xmlns:a="http://schemas.openxmlformats.org/drawingml/2006/main" xmlns:r="http://schemas.openxmlformats.org/officeDocument/2006/relationships" xmlns:p="http://schemas.openxmlformats.org/presentationml/2006/main">
  <p:tag name="AS_UNIQUEID" val="253"/>
</p:tagLst>
</file>

<file path=ppt/tags/tag13.xml><?xml version="1.0" encoding="utf-8"?>
<p:tagLst xmlns:a="http://schemas.openxmlformats.org/drawingml/2006/main" xmlns:r="http://schemas.openxmlformats.org/officeDocument/2006/relationships" xmlns:p="http://schemas.openxmlformats.org/presentationml/2006/main">
  <p:tag name="AS_UNIQUEID" val="255"/>
</p:tagLst>
</file>

<file path=ppt/tags/tag14.xml><?xml version="1.0" encoding="utf-8"?>
<p:tagLst xmlns:a="http://schemas.openxmlformats.org/drawingml/2006/main" xmlns:r="http://schemas.openxmlformats.org/officeDocument/2006/relationships" xmlns:p="http://schemas.openxmlformats.org/presentationml/2006/main">
  <p:tag name="AS_UNIQUEID" val="236"/>
</p:tagLst>
</file>

<file path=ppt/tags/tag15.xml><?xml version="1.0" encoding="utf-8"?>
<p:tagLst xmlns:a="http://schemas.openxmlformats.org/drawingml/2006/main" xmlns:r="http://schemas.openxmlformats.org/officeDocument/2006/relationships" xmlns:p="http://schemas.openxmlformats.org/presentationml/2006/main">
  <p:tag name="AS_UNIQUEID" val="67"/>
</p:tagLst>
</file>

<file path=ppt/tags/tag16.xml><?xml version="1.0" encoding="utf-8"?>
<p:tagLst xmlns:a="http://schemas.openxmlformats.org/drawingml/2006/main" xmlns:r="http://schemas.openxmlformats.org/officeDocument/2006/relationships" xmlns:p="http://schemas.openxmlformats.org/presentationml/2006/main">
  <p:tag name="AS_UNIQUEID" val="68"/>
</p:tagLst>
</file>

<file path=ppt/tags/tag17.xml><?xml version="1.0" encoding="utf-8"?>
<p:tagLst xmlns:a="http://schemas.openxmlformats.org/drawingml/2006/main" xmlns:r="http://schemas.openxmlformats.org/officeDocument/2006/relationships" xmlns:p="http://schemas.openxmlformats.org/presentationml/2006/main">
  <p:tag name="AS_UNIQUEID" val="69"/>
</p:tagLst>
</file>

<file path=ppt/tags/tag18.xml><?xml version="1.0" encoding="utf-8"?>
<p:tagLst xmlns:a="http://schemas.openxmlformats.org/drawingml/2006/main" xmlns:r="http://schemas.openxmlformats.org/officeDocument/2006/relationships" xmlns:p="http://schemas.openxmlformats.org/presentationml/2006/main">
  <p:tag name="AS_UNIQUEID" val="70"/>
</p:tagLst>
</file>

<file path=ppt/tags/tag19.xml><?xml version="1.0" encoding="utf-8"?>
<p:tagLst xmlns:a="http://schemas.openxmlformats.org/drawingml/2006/main" xmlns:r="http://schemas.openxmlformats.org/officeDocument/2006/relationships" xmlns:p="http://schemas.openxmlformats.org/presentationml/2006/main">
  <p:tag name="AS_UNIQUEID" val="71"/>
</p:tagLst>
</file>

<file path=ppt/tags/tag20.xml><?xml version="1.0" encoding="utf-8"?>
<p:tagLst xmlns:a="http://schemas.openxmlformats.org/drawingml/2006/main" xmlns:r="http://schemas.openxmlformats.org/officeDocument/2006/relationships" xmlns:p="http://schemas.openxmlformats.org/presentationml/2006/main">
  <p:tag name="AS_UNIQUEID" val="72"/>
</p:tagLst>
</file>

<file path=ppt/theme/theme1.xml><?xml version="1.0" encoding="utf-8"?>
<a:theme xmlns:a="http://schemas.openxmlformats.org/drawingml/2006/main" name="Blanc Powerpoint Template">
  <a:themeElements>
    <a:clrScheme name="Exin">
      <a:dk1>
        <a:sysClr val="windowText" lastClr="000000"/>
      </a:dk1>
      <a:lt1>
        <a:sysClr val="window" lastClr="FFFFFF"/>
      </a:lt1>
      <a:dk2>
        <a:srgbClr val="00499A"/>
      </a:dk2>
      <a:lt2>
        <a:srgbClr val="BDEBFF"/>
      </a:lt2>
      <a:accent1>
        <a:srgbClr val="009DE0"/>
      </a:accent1>
      <a:accent2>
        <a:srgbClr val="002A5A"/>
      </a:accent2>
      <a:accent3>
        <a:srgbClr val="F5BA30"/>
      </a:accent3>
      <a:accent4>
        <a:srgbClr val="F96B2E"/>
      </a:accent4>
      <a:accent5>
        <a:srgbClr val="00A650"/>
      </a:accent5>
      <a:accent6>
        <a:srgbClr val="7F7F7F"/>
      </a:accent6>
      <a:hlink>
        <a:srgbClr val="009DE0"/>
      </a:hlink>
      <a:folHlink>
        <a:srgbClr val="009DE0"/>
      </a:folHlink>
    </a:clrScheme>
    <a:fontScheme name="Custom 2">
      <a:majorFont>
        <a:latin typeface="Montserrat SemiBold"/>
        <a:ea typeface=""/>
        <a:cs typeface=""/>
      </a:majorFont>
      <a:minorFont>
        <a:latin typeface="Robot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orporate presentation PPT 2015 groot formaat.pptx [Alleen-lezen]" id="{19D3FD21-25EC-4B78-84DC-F824A904D371}" vid="{9FB6DFF9-B1E9-4BFB-A601-4EF76E0F2332}"/>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extrusionClr>
              <a:prstClr val="black"/>
            </a:extrusionClr>
            <a:contourClr>
              <a:prstClr val="black"/>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extraClrSchemeLst/>
</a:theme>
</file>

<file path=ppt/theme/themeOverride1.xml><?xml version="1.0" encoding="utf-8"?>
<a:themeOverride xmlns:a="http://schemas.openxmlformats.org/drawingml/2006/main">
  <a:clrScheme name="Exin">
    <a:dk1>
      <a:sysClr val="windowText" lastClr="000000"/>
    </a:dk1>
    <a:lt1>
      <a:sysClr val="window" lastClr="FFFFFF"/>
    </a:lt1>
    <a:dk2>
      <a:srgbClr val="00499A"/>
    </a:dk2>
    <a:lt2>
      <a:srgbClr val="BDEBFF"/>
    </a:lt2>
    <a:accent1>
      <a:srgbClr val="009DE0"/>
    </a:accent1>
    <a:accent2>
      <a:srgbClr val="002A5A"/>
    </a:accent2>
    <a:accent3>
      <a:srgbClr val="F5BA30"/>
    </a:accent3>
    <a:accent4>
      <a:srgbClr val="F96B2E"/>
    </a:accent4>
    <a:accent5>
      <a:srgbClr val="00A650"/>
    </a:accent5>
    <a:accent6>
      <a:srgbClr val="7F7F7F"/>
    </a:accent6>
    <a:hlink>
      <a:srgbClr val="009DE0"/>
    </a:hlink>
    <a:folHlink>
      <a:srgbClr val="009DE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F093A55ADD87F4D8506C1AED9336E13" ma:contentTypeVersion="20" ma:contentTypeDescription="Create a new document." ma:contentTypeScope="" ma:versionID="9f27acfc34932a6fb3017815cc517550">
  <xsd:schema xmlns:xsd="http://www.w3.org/2001/XMLSchema" xmlns:xs="http://www.w3.org/2001/XMLSchema" xmlns:p="http://schemas.microsoft.com/office/2006/metadata/properties" xmlns:ns2="babcf66f-7420-42fc-be69-35e4560e537e" xmlns:ns3="38736918-e672-4fcc-8490-d27e12bf5664" targetNamespace="http://schemas.microsoft.com/office/2006/metadata/properties" ma:root="true" ma:fieldsID="9b0edf09a4e20770d617232d1988d3cb" ns2:_="" ns3:_="">
    <xsd:import namespace="babcf66f-7420-42fc-be69-35e4560e537e"/>
    <xsd:import namespace="38736918-e672-4fcc-8490-d27e12bf566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2:gecontroleerd" minOccurs="0"/>
                <xsd:element ref="ns2:MediaServiceAutoKeyPoints" minOccurs="0"/>
                <xsd:element ref="ns2:MediaServiceKeyPoints" minOccurs="0"/>
                <xsd:element ref="ns2:MediaLengthInSeconds" minOccurs="0"/>
                <xsd:element ref="ns2:_Flow_SignoffStatu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bcf66f-7420-42fc-be69-35e4560e537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gecontroleerd" ma:index="18" nillable="true" ma:displayName="gecontroleerd" ma:format="Dropdown" ma:internalName="gecontroleerd" ma:percentage="FALSE">
      <xsd:simpleType>
        <xsd:restriction base="dms:Number"/>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Flow_SignoffStatus" ma:index="22" nillable="true" ma:displayName="Afmeldingsstatus" ma:internalName="Afmeldingsstatus">
      <xsd:simpleType>
        <xsd:restriction base="dms:Text"/>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ff45c0c3-f39e-4b54-a276-b91646f148d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736918-e672-4fcc-8490-d27e12bf566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8f509fb7-8cda-46f8-b26d-5f2aa5135109}" ma:internalName="TaxCatchAll" ma:showField="CatchAllData" ma:web="38736918-e672-4fcc-8490-d27e12bf566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38736918-e672-4fcc-8490-d27e12bf5664" xsi:nil="true"/>
    <lcf76f155ced4ddcb4097134ff3c332f xmlns="babcf66f-7420-42fc-be69-35e4560e537e">
      <Terms xmlns="http://schemas.microsoft.com/office/infopath/2007/PartnerControls"/>
    </lcf76f155ced4ddcb4097134ff3c332f>
    <_Flow_SignoffStatus xmlns="babcf66f-7420-42fc-be69-35e4560e537e" xsi:nil="true"/>
    <gecontroleerd xmlns="babcf66f-7420-42fc-be69-35e4560e537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A959DC4-CDD5-412D-A086-009BBF47CB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abcf66f-7420-42fc-be69-35e4560e537e"/>
    <ds:schemaRef ds:uri="38736918-e672-4fcc-8490-d27e12bf566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07AEF63-EF37-4AC9-83C5-01217AF8DD3B}">
  <ds:schemaRefs>
    <ds:schemaRef ds:uri="http://schemas.openxmlformats.org/package/2006/metadata/core-properties"/>
    <ds:schemaRef ds:uri="http://schemas.microsoft.com/office/2006/documentManagement/types"/>
    <ds:schemaRef ds:uri="http://purl.org/dc/elements/1.1/"/>
    <ds:schemaRef ds:uri="http://purl.org/dc/terms/"/>
    <ds:schemaRef ds:uri="http://schemas.microsoft.com/office/2006/metadata/properties"/>
    <ds:schemaRef ds:uri="babcf66f-7420-42fc-be69-35e4560e537e"/>
    <ds:schemaRef ds:uri="http://schemas.microsoft.com/office/infopath/2007/PartnerControls"/>
    <ds:schemaRef ds:uri="38736918-e672-4fcc-8490-d27e12bf5664"/>
    <ds:schemaRef ds:uri="http://www.w3.org/XML/1998/namespace"/>
    <ds:schemaRef ds:uri="http://purl.org/dc/dcmitype/"/>
  </ds:schemaRefs>
</ds:datastoreItem>
</file>

<file path=customXml/itemProps3.xml><?xml version="1.0" encoding="utf-8"?>
<ds:datastoreItem xmlns:ds="http://schemas.openxmlformats.org/officeDocument/2006/customXml" ds:itemID="{6C22725F-81BC-4FCD-A627-E6685432854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6429</TotalTime>
  <Words>2089</Words>
  <Application>Microsoft Macintosh PowerPoint</Application>
  <PresentationFormat>Widescreen</PresentationFormat>
  <Paragraphs>333</Paragraphs>
  <Slides>28</Slides>
  <Notes>26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Arial,Sans-Serif</vt:lpstr>
      <vt:lpstr>Calibri</vt:lpstr>
      <vt:lpstr>Montserrat SemiBold</vt:lpstr>
      <vt:lpstr>Roboto</vt:lpstr>
      <vt:lpstr>Wingdings</vt:lpstr>
      <vt:lpstr>Blanc Powerpoint Template</vt:lpstr>
      <vt:lpstr>DMADV Lean Six Sigma Review Template 202410</vt:lpstr>
      <vt:lpstr>DMADV DfSS review template</vt:lpstr>
      <vt:lpstr>Introduction</vt:lpstr>
      <vt:lpstr>Introduction</vt:lpstr>
      <vt:lpstr>DEFINE 1 – Define project &amp; determine project scope</vt:lpstr>
      <vt:lpstr>DEFINE 1 – Define project &amp; determine project scope</vt:lpstr>
      <vt:lpstr>DEFINE 2 – Determine functional requirements</vt:lpstr>
      <vt:lpstr>DEFINE 3 – Plan and document project</vt:lpstr>
      <vt:lpstr>DEFINE 3 – Plan and document project</vt:lpstr>
      <vt:lpstr>DEFINE Assessment</vt:lpstr>
      <vt:lpstr>MEASURE 4 – Translate into technical requirements</vt:lpstr>
      <vt:lpstr>MEASURE 5 – Establish objectives</vt:lpstr>
      <vt:lpstr>MEASURE 6 – Evaluate measurement system</vt:lpstr>
      <vt:lpstr>MEASURE Assessment</vt:lpstr>
      <vt:lpstr>ANALYZE 7 – Develop concept design</vt:lpstr>
      <vt:lpstr>ANALYZE 8 – Identify potential influence factors</vt:lpstr>
      <vt:lpstr>ANALYZE 9 – Develop Y=f(X) function</vt:lpstr>
      <vt:lpstr>ANALYZE Assessment</vt:lpstr>
      <vt:lpstr>DESIGN 10 – Determine optimum design</vt:lpstr>
      <vt:lpstr>DESIGN 11 – Prototyping/Concept</vt:lpstr>
      <vt:lpstr>DESIGN 12 – Design validation plan</vt:lpstr>
      <vt:lpstr>DESIGN Assessment</vt:lpstr>
      <vt:lpstr>VERIFY 13 – Design validation</vt:lpstr>
      <vt:lpstr>CONTROL 14 – Close out project</vt:lpstr>
      <vt:lpstr>VERIFY 14 – Close out project</vt:lpstr>
      <vt:lpstr>VERIFY Assessment</vt:lpstr>
      <vt:lpstr>LSSA Feedback summary </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Chi-square Goodness-of-fit test</dc:title>
  <dc:creator>Dick</dc:creator>
  <cp:lastModifiedBy>Ingrid Moleveld | EXIN</cp:lastModifiedBy>
  <cp:revision>408</cp:revision>
  <cp:lastPrinted>2020-06-22T11:10:39Z</cp:lastPrinted>
  <dcterms:created xsi:type="dcterms:W3CDTF">2016-01-28T09:26:04Z</dcterms:created>
  <dcterms:modified xsi:type="dcterms:W3CDTF">2024-10-23T13:20:10Z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0x0101008F093A55ADD87F4D8506C1AED9336E13</vt:lpwstr>
  </property>
  <property fmtid="{D5CDD505-2E9C-101B-9397-08002B2CF9AE}" pid="3" name="MediaServiceImageTags">
    <vt:lpwstr/>
  </property>
</Properties>
</file>