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notesMasterIdLst>
    <p:notesMasterId r:id="rId8"/>
  </p:notesMasterIdLst>
  <p:sldIdLst>
    <p:sldId id="256" r:id="rId5"/>
    <p:sldId id="464" r:id="rId6"/>
    <p:sldId id="45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Main section" id="{CF125AE0-6308-4C39-80D5-88C844E5C1B5}">
          <p14:sldIdLst>
            <p14:sldId id="256"/>
            <p14:sldId id="464"/>
            <p14:sldId id="45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339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35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A5A"/>
    <a:srgbClr val="7F7F7F"/>
    <a:srgbClr val="DEDEDE"/>
    <a:srgbClr val="A9B3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>
        <p:guide orient="horz" pos="3339"/>
        <p:guide pos="45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35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A17C11-330C-4D47-8186-80F9B2DA44FF}" type="datetimeFigureOut">
              <a:rPr lang="en-GB" smtClean="0"/>
              <a:t>01/07/2022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343004-4FA7-4497-A0A6-B92C04851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843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343004-4FA7-4497-A0A6-B92C04851C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778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exin.com/" TargetMode="Externa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4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nal p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63352" y="6309320"/>
            <a:ext cx="1512168" cy="3840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80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4005065"/>
            <a:ext cx="12192000" cy="960107"/>
          </a:xfrm>
        </p:spPr>
        <p:txBody>
          <a:bodyPr anchor="b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200" baseline="0">
                <a:latin typeface="Montserrat SemiBold" panose="00000700000000000000" pitchFamily="2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Contact EXIN</a:t>
            </a:r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0" y="4965172"/>
            <a:ext cx="12192000" cy="960107"/>
          </a:xfrm>
        </p:spPr>
        <p:txBody>
          <a:bodyPr anchor="b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200" baseline="0">
                <a:solidFill>
                  <a:schemeClr val="accent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www.exin.com</a:t>
            </a:r>
            <a:endParaRPr lang="nl-NL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403B6A7-FD4B-4D98-BDB0-D031F3A8DE6B}"/>
              </a:ext>
            </a:extLst>
          </p:cNvPr>
          <p:cNvPicPr/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76103" y="549360"/>
            <a:ext cx="3439791" cy="182352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65037FC-9B7C-4622-B6F9-88D555FF6A7C}"/>
              </a:ext>
            </a:extLst>
          </p:cNvPr>
          <p:cNvSpPr/>
          <p:nvPr userDrawn="1"/>
        </p:nvSpPr>
        <p:spPr>
          <a:xfrm>
            <a:off x="10056440" y="6237312"/>
            <a:ext cx="1656184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80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DAB106D-313F-4CD3-BAF1-1AAB565FF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104" y="2852935"/>
            <a:ext cx="3439791" cy="87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233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with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Title</a:t>
            </a:r>
            <a:endParaRPr lang="nl-NL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24421" y="1628777"/>
            <a:ext cx="10943167" cy="4392613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29229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without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Title</a:t>
            </a:r>
            <a:endParaRPr lang="nl-NL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24421" y="1628777"/>
            <a:ext cx="10943167" cy="439261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84529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Title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41724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0_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F4B9C1F-3F5C-498B-88D3-DC12E6725D11}"/>
              </a:ext>
            </a:extLst>
          </p:cNvPr>
          <p:cNvSpPr/>
          <p:nvPr userDrawn="1"/>
        </p:nvSpPr>
        <p:spPr>
          <a:xfrm>
            <a:off x="263352" y="6237312"/>
            <a:ext cx="1512168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06D122-C029-45B5-ABA7-3C5CDB440E99}"/>
              </a:ext>
            </a:extLst>
          </p:cNvPr>
          <p:cNvSpPr/>
          <p:nvPr userDrawn="1"/>
        </p:nvSpPr>
        <p:spPr>
          <a:xfrm>
            <a:off x="9984432" y="6201944"/>
            <a:ext cx="1633972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5604" y="5058944"/>
            <a:ext cx="109728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Basic Training Material</a:t>
            </a:r>
            <a:br>
              <a:rPr lang="en-US"/>
            </a:br>
            <a:r>
              <a:rPr lang="en-US"/>
              <a:t>[</a:t>
            </a:r>
            <a:r>
              <a:rPr lang="en-US" err="1"/>
              <a:t>yyyymm</a:t>
            </a:r>
            <a:r>
              <a:rPr lang="en-US"/>
              <a:t>]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32033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content and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0425278C-E7D3-4507-86B2-50FA43B5B7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598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960967" y="1343256"/>
            <a:ext cx="10560051" cy="5049663"/>
          </a:xfrm>
        </p:spPr>
        <p:txBody>
          <a:bodyPr/>
          <a:lstStyle/>
          <a:p>
            <a:pPr lvl="0"/>
            <a:r>
              <a:rPr lang="en-US" noProof="0" err="1"/>
              <a:t>Klik</a:t>
            </a:r>
            <a:r>
              <a:rPr lang="en-US" noProof="0"/>
              <a:t> om de </a:t>
            </a:r>
            <a:r>
              <a:rPr lang="en-US" noProof="0" err="1"/>
              <a:t>modelstijlen</a:t>
            </a:r>
            <a:r>
              <a:rPr lang="en-US" noProof="0"/>
              <a:t> te </a:t>
            </a:r>
            <a:r>
              <a:rPr lang="en-US" noProof="0" err="1"/>
              <a:t>bewerken</a:t>
            </a:r>
            <a:endParaRPr lang="en-US" noProof="0"/>
          </a:p>
          <a:p>
            <a:pPr lvl="1"/>
            <a:r>
              <a:rPr lang="en-US" noProof="0" err="1"/>
              <a:t>Tweede</a:t>
            </a:r>
            <a:r>
              <a:rPr lang="en-US" noProof="0"/>
              <a:t> </a:t>
            </a:r>
            <a:r>
              <a:rPr lang="en-US" noProof="0" err="1"/>
              <a:t>niveau</a:t>
            </a:r>
            <a:endParaRPr lang="en-US" noProof="0"/>
          </a:p>
          <a:p>
            <a:pPr lvl="2"/>
            <a:r>
              <a:rPr lang="en-US" noProof="0" err="1"/>
              <a:t>Derde</a:t>
            </a:r>
            <a:r>
              <a:rPr lang="en-US" noProof="0"/>
              <a:t> </a:t>
            </a:r>
            <a:r>
              <a:rPr lang="en-US" noProof="0" err="1"/>
              <a:t>niveau</a:t>
            </a:r>
            <a:endParaRPr lang="en-US" noProof="0"/>
          </a:p>
          <a:p>
            <a:pPr lvl="3"/>
            <a:r>
              <a:rPr lang="en-US" noProof="0" err="1"/>
              <a:t>Vierde</a:t>
            </a:r>
            <a:r>
              <a:rPr lang="en-US" noProof="0"/>
              <a:t> </a:t>
            </a:r>
            <a:r>
              <a:rPr lang="en-US" noProof="0" err="1"/>
              <a:t>niveau</a:t>
            </a:r>
            <a:endParaRPr lang="en-US" noProof="0"/>
          </a:p>
          <a:p>
            <a:pPr lvl="4"/>
            <a:r>
              <a:rPr lang="en-US" noProof="0" err="1"/>
              <a:t>Vijfde</a:t>
            </a:r>
            <a:r>
              <a:rPr lang="en-US" noProof="0"/>
              <a:t> </a:t>
            </a:r>
            <a:r>
              <a:rPr lang="en-US" noProof="0" err="1"/>
              <a:t>niveau</a:t>
            </a:r>
            <a:endParaRPr lang="en-US" noProof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4"/>
            <p:custDataLst>
              <p:tags r:id="rId2"/>
            </p:custDataLst>
          </p:nvPr>
        </p:nvSpPr>
        <p:spPr>
          <a:xfrm>
            <a:off x="7992608" y="6677544"/>
            <a:ext cx="1919816" cy="162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tekst 7">
            <a:extLst>
              <a:ext uri="{FF2B5EF4-FFF2-40B4-BE49-F238E27FC236}">
                <a16:creationId xmlns:a16="http://schemas.microsoft.com/office/drawing/2014/main" id="{D924B499-426F-492A-BB8F-A1A53332C6BA}"/>
              </a:ext>
            </a:extLst>
          </p:cNvPr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>
          <a:xfrm>
            <a:off x="5041280" y="6681600"/>
            <a:ext cx="1774800" cy="203417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>
              <a:defRPr lang="nl-NL" sz="1000">
                <a:cs typeface="+mn-cs"/>
              </a:defRPr>
            </a:lvl1pPr>
          </a:lstStyle>
          <a:p>
            <a:pPr marL="0" lvl="0" algn="ctr" defTabSz="914400" eaLnBrk="0" fontAlgn="auto" latinLnBrk="0" hangingPunct="0">
              <a:spcBef>
                <a:spcPct val="0"/>
              </a:spcBef>
            </a:pPr>
            <a:r>
              <a:rPr lang="nl-NL"/>
              <a:t>Klik om de modelstijlen te bewerken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315CFD0A-B558-44DE-8E16-858408735BCD}"/>
              </a:ext>
            </a:extLst>
          </p:cNvPr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960967" y="332656"/>
            <a:ext cx="8638118" cy="601188"/>
          </a:xfrm>
        </p:spPr>
        <p:txBody>
          <a:bodyPr/>
          <a:lstStyle>
            <a:lvl1pPr>
              <a:defRPr sz="1800"/>
            </a:lvl1pPr>
          </a:lstStyle>
          <a:p>
            <a:r>
              <a:rPr lang="nl-NL"/>
              <a:t>Klik om de stijl te bewerken</a:t>
            </a:r>
          </a:p>
        </p:txBody>
      </p:sp>
    </p:spTree>
    <p:extLst>
      <p:ext uri="{BB962C8B-B14F-4D97-AF65-F5344CB8AC3E}">
        <p14:creationId xmlns:p14="http://schemas.microsoft.com/office/powerpoint/2010/main" val="335424266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960967" y="332656"/>
            <a:ext cx="8638118" cy="601188"/>
          </a:xfrm>
        </p:spPr>
        <p:txBody>
          <a:bodyPr/>
          <a:lstStyle>
            <a:lvl1pPr>
              <a:defRPr sz="18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4"/>
            <p:custDataLst>
              <p:tags r:id="rId2"/>
            </p:custDataLst>
          </p:nvPr>
        </p:nvSpPr>
        <p:spPr>
          <a:xfrm>
            <a:off x="7992608" y="6677544"/>
            <a:ext cx="1919816" cy="162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tekst 7">
            <a:extLst>
              <a:ext uri="{FF2B5EF4-FFF2-40B4-BE49-F238E27FC236}">
                <a16:creationId xmlns:a16="http://schemas.microsoft.com/office/drawing/2014/main" id="{1C210EF0-BA81-4246-94A5-80657E7D4B08}"/>
              </a:ext>
            </a:extLst>
          </p:cNvPr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>
          <a:xfrm>
            <a:off x="5040368" y="6681600"/>
            <a:ext cx="1775712" cy="203417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>
              <a:defRPr lang="nl-NL" sz="1000">
                <a:cs typeface="+mn-cs"/>
              </a:defRPr>
            </a:lvl1pPr>
          </a:lstStyle>
          <a:p>
            <a:pPr marL="0" lvl="0" algn="ctr" defTabSz="914400" eaLnBrk="0" fontAlgn="auto" latinLnBrk="0" hangingPunct="0">
              <a:spcBef>
                <a:spcPct val="0"/>
              </a:spcBef>
            </a:pPr>
            <a:r>
              <a:rPr lang="nl-NL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1118970832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nl-NL" altLang="nl-NL"/>
              <a:t>Copy </a:t>
            </a:r>
            <a:r>
              <a:rPr lang="nl-NL" altLang="nl-NL" err="1"/>
              <a:t>title</a:t>
            </a:r>
            <a:r>
              <a:rPr lang="nl-NL" altLang="nl-NL"/>
              <a:t> </a:t>
            </a:r>
            <a:r>
              <a:rPr lang="nl-NL" altLang="nl-NL" err="1"/>
              <a:t>from</a:t>
            </a:r>
            <a:r>
              <a:rPr lang="nl-NL" altLang="nl-NL"/>
              <a:t> </a:t>
            </a:r>
            <a:r>
              <a:rPr lang="nl-NL" altLang="nl-NL" err="1"/>
              <a:t>previous</a:t>
            </a:r>
            <a:r>
              <a:rPr lang="nl-NL" altLang="nl-NL"/>
              <a:t> or next slide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960967" y="1340768"/>
            <a:ext cx="10560051" cy="5040312"/>
          </a:xfr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eaLnBrk="1" hangingPunct="1">
              <a:defRPr lang="nl-NL" smtClean="0"/>
            </a:lvl1pPr>
            <a:lvl2pPr>
              <a:defRPr lang="nl-NL" smtClean="0"/>
            </a:lvl2pPr>
            <a:lvl3pPr>
              <a:defRPr lang="nl-NL" smtClean="0"/>
            </a:lvl3pPr>
            <a:lvl4pPr>
              <a:defRPr lang="nl-NL" smtClean="0"/>
            </a:lvl4pPr>
            <a:lvl5pPr>
              <a:defRPr lang="nl-NL"/>
            </a:lvl5pPr>
          </a:lstStyle>
          <a:p>
            <a:pPr lvl="0" eaLnBrk="1" hangingPunct="1"/>
            <a:r>
              <a:rPr lang="nl-NL" altLang="nl-NL"/>
              <a:t>Click </a:t>
            </a:r>
            <a:r>
              <a:rPr lang="nl-NL" altLang="nl-NL" err="1"/>
              <a:t>to</a:t>
            </a:r>
            <a:r>
              <a:rPr lang="nl-NL" altLang="nl-NL"/>
              <a:t> </a:t>
            </a:r>
            <a:r>
              <a:rPr lang="nl-NL" altLang="nl-NL" err="1"/>
              <a:t>add</a:t>
            </a:r>
            <a:r>
              <a:rPr lang="nl-NL" altLang="nl-NL"/>
              <a:t> </a:t>
            </a:r>
            <a:r>
              <a:rPr lang="nl-NL" altLang="nl-NL" err="1"/>
              <a:t>text</a:t>
            </a:r>
            <a:endParaRPr lang="nl-NL" altLang="nl-NL"/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3626214162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tiff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Title</a:t>
            </a:r>
            <a:endParaRPr lang="nl-N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074C08D-5659-4BB3-B9CF-E0FF020EDA49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22" y="6320424"/>
            <a:ext cx="846471" cy="3489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AE8F81-8218-418E-B3CF-4CE97DA6B5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1498" y="6316976"/>
            <a:ext cx="1453952" cy="370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943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74" r:id="rId4"/>
    <p:sldLayoutId id="2147483681" r:id="rId5"/>
    <p:sldLayoutId id="2147483679" r:id="rId6"/>
    <p:sldLayoutId id="2147483683" r:id="rId7"/>
    <p:sldLayoutId id="2147483684" r:id="rId8"/>
    <p:sldLayoutId id="2147483685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3600" b="0" kern="1200" cap="none" baseline="0">
          <a:solidFill>
            <a:schemeClr val="accent2"/>
          </a:solidFill>
          <a:latin typeface="Montserrat SemiBold" panose="00000700000000000000" pitchFamily="2" charset="0"/>
          <a:ea typeface="+mj-ea"/>
          <a:cs typeface="Aharoni" panose="02010803020104030203" pitchFamily="2" charset="-79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kern="1200" baseline="0">
          <a:solidFill>
            <a:srgbClr val="002A5A"/>
          </a:solidFill>
          <a:latin typeface="Roboto" panose="02000000000000000000" pitchFamily="2" charset="0"/>
          <a:ea typeface="Roboto" panose="02000000000000000000" pitchFamily="2" charset="0"/>
          <a:cs typeface="Arial Unicode MS" panose="020B0604020202020204" pitchFamily="34" charset="-128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002A5A"/>
          </a:solidFill>
          <a:latin typeface="Roboto" panose="02000000000000000000" pitchFamily="2" charset="0"/>
          <a:ea typeface="Roboto" panose="02000000000000000000" pitchFamily="2" charset="0"/>
          <a:cs typeface="Arial Unicode MS" panose="020B0604020202020204" pitchFamily="34" charset="-128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rgbClr val="002A5A"/>
          </a:solidFill>
          <a:latin typeface="Roboto" panose="02000000000000000000" pitchFamily="2" charset="0"/>
          <a:ea typeface="Roboto" panose="02000000000000000000" pitchFamily="2" charset="0"/>
          <a:cs typeface="Arial Unicode MS" panose="020B0604020202020204" pitchFamily="34" charset="-128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002A5A"/>
          </a:solidFill>
          <a:latin typeface="Roboto" panose="02000000000000000000" pitchFamily="2" charset="0"/>
          <a:ea typeface="Roboto" panose="02000000000000000000" pitchFamily="2" charset="0"/>
          <a:cs typeface="Arial Unicode MS" panose="020B0604020202020204" pitchFamily="34" charset="-128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800" kern="1200">
          <a:solidFill>
            <a:srgbClr val="002A5A"/>
          </a:solidFill>
          <a:latin typeface="Roboto" panose="02000000000000000000" pitchFamily="2" charset="0"/>
          <a:ea typeface="Roboto" panose="02000000000000000000" pitchFamily="2" charset="0"/>
          <a:cs typeface="Arial Unicode MS" panose="020B0604020202020204" pitchFamily="34" charset="-128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 userDrawn="1">
          <p15:clr>
            <a:srgbClr val="F26B43"/>
          </p15:clr>
        </p15:guide>
        <p15:guide id="2" pos="746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dirty="0"/>
              <a:t>DMAIC Lean Six Sigma Sign-off Template</a:t>
            </a:r>
            <a:br>
              <a:rPr lang="en-GB" sz="3600" dirty="0"/>
            </a:br>
            <a:r>
              <a:rPr lang="en-GB" sz="3600" dirty="0"/>
              <a:t>202206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FA433E5-572B-4CFB-821B-5BC06D89AFC5}"/>
              </a:ext>
            </a:extLst>
          </p:cNvPr>
          <p:cNvSpPr/>
          <p:nvPr/>
        </p:nvSpPr>
        <p:spPr>
          <a:xfrm>
            <a:off x="407368" y="317892"/>
            <a:ext cx="11449272" cy="6222215"/>
          </a:xfrm>
          <a:prstGeom prst="rect">
            <a:avLst/>
          </a:prstGeom>
          <a:noFill/>
          <a:ln w="50800" cap="sq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9A4E93-6597-450A-95B6-40DDB32F6A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15780" y="656056"/>
            <a:ext cx="4032448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828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Sign-Off Form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sz="2000" dirty="0"/>
              <a:t>Close out project</a:t>
            </a:r>
            <a:endParaRPr lang="en-US" sz="1400" dirty="0"/>
          </a:p>
          <a:p>
            <a:pPr lvl="1"/>
            <a:endParaRPr lang="en-US" sz="1400" dirty="0"/>
          </a:p>
          <a:p>
            <a:pPr lvl="1"/>
            <a:r>
              <a:rPr lang="en-US" sz="1400" dirty="0"/>
              <a:t>The realized benefits of this projects are:</a:t>
            </a:r>
          </a:p>
          <a:p>
            <a:pPr lvl="1"/>
            <a:endParaRPr lang="en-US" sz="1400" dirty="0"/>
          </a:p>
          <a:p>
            <a:pPr lvl="1"/>
            <a:endParaRPr lang="en-US" sz="1400" dirty="0"/>
          </a:p>
          <a:p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311161" y="4555873"/>
            <a:ext cx="2401431" cy="6858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defTabSz="762000" eaLnBrk="0" hangingPunct="0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</a:rPr>
              <a:t>Controller:</a:t>
            </a:r>
          </a:p>
          <a:p>
            <a:pPr defTabSz="762000" eaLnBrk="0" hangingPunct="0"/>
            <a:r>
              <a:rPr lang="en-GB" sz="1400" dirty="0">
                <a:solidFill>
                  <a:schemeClr val="bg1"/>
                </a:solidFill>
                <a:latin typeface="Calibri" panose="020F0502020204030204" pitchFamily="34" charset="0"/>
              </a:rPr>
              <a:t>Date, Name &amp; Signature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721344" y="4555873"/>
            <a:ext cx="5548521" cy="685800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C0C0C0"/>
            </a:solidFill>
            <a:miter lim="800000"/>
            <a:headEnd/>
            <a:tailEnd/>
          </a:ln>
        </p:spPr>
        <p:txBody>
          <a:bodyPr/>
          <a:lstStyle/>
          <a:p>
            <a:pPr defTabSz="762000" eaLnBrk="0" hangingPunct="0"/>
            <a:r>
              <a:rPr lang="en-GB" sz="1600" dirty="0"/>
              <a:t>-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313761" y="3729505"/>
            <a:ext cx="2401431" cy="6858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defTabSz="762000" eaLnBrk="0" hangingPunct="0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</a:rPr>
              <a:t>Champion:</a:t>
            </a:r>
          </a:p>
          <a:p>
            <a:pPr defTabSz="762000" eaLnBrk="0" hangingPunct="0"/>
            <a:r>
              <a:rPr lang="en-GB" sz="1400" dirty="0">
                <a:solidFill>
                  <a:schemeClr val="bg1"/>
                </a:solidFill>
                <a:latin typeface="Calibri" panose="020F0502020204030204" pitchFamily="34" charset="0"/>
              </a:rPr>
              <a:t>Date, Name &amp; Signature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4723944" y="3729505"/>
            <a:ext cx="5548521" cy="685800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C0C0C0"/>
            </a:solidFill>
            <a:miter lim="800000"/>
            <a:headEnd/>
            <a:tailEnd/>
          </a:ln>
        </p:spPr>
        <p:txBody>
          <a:bodyPr/>
          <a:lstStyle/>
          <a:p>
            <a:pPr defTabSz="762000" eaLnBrk="0" hangingPunct="0"/>
            <a:r>
              <a:rPr lang="en-GB" sz="1600" dirty="0"/>
              <a:t>-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305009" y="5385689"/>
            <a:ext cx="2401431" cy="6858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defTabSz="762000" eaLnBrk="0" hangingPunct="0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</a:rPr>
              <a:t>LSSA MBB:</a:t>
            </a:r>
          </a:p>
          <a:p>
            <a:pPr defTabSz="762000" eaLnBrk="0" hangingPunct="0"/>
            <a:r>
              <a:rPr lang="en-GB" sz="1400" dirty="0">
                <a:solidFill>
                  <a:schemeClr val="bg1"/>
                </a:solidFill>
                <a:latin typeface="Calibri" panose="020F0502020204030204" pitchFamily="34" charset="0"/>
              </a:rPr>
              <a:t>Date, Name &amp; Signature</a:t>
            </a: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4715192" y="5385689"/>
            <a:ext cx="5548521" cy="685800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C0C0C0"/>
            </a:solidFill>
            <a:miter lim="800000"/>
            <a:headEnd/>
            <a:tailEnd/>
          </a:ln>
        </p:spPr>
        <p:txBody>
          <a:bodyPr/>
          <a:lstStyle/>
          <a:p>
            <a:pPr defTabSz="762000" eaLnBrk="0" hangingPunct="0"/>
            <a:r>
              <a:rPr lang="en-GB" sz="1600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1045150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094A5D-DCA5-4A44-9487-B0BC92BB14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ln>
            <a:noFill/>
          </a:ln>
        </p:spPr>
        <p:txBody>
          <a:bodyPr/>
          <a:lstStyle/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DF4081-3507-49F0-A4E1-6DAFA812097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65798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"/>
</p:tagLst>
</file>

<file path=ppt/theme/theme1.xml><?xml version="1.0" encoding="utf-8"?>
<a:theme xmlns:a="http://schemas.openxmlformats.org/drawingml/2006/main" name="Blanc Powerpoint Template">
  <a:themeElements>
    <a:clrScheme name="Exin">
      <a:dk1>
        <a:sysClr val="windowText" lastClr="000000"/>
      </a:dk1>
      <a:lt1>
        <a:sysClr val="window" lastClr="FFFFFF"/>
      </a:lt1>
      <a:dk2>
        <a:srgbClr val="00499A"/>
      </a:dk2>
      <a:lt2>
        <a:srgbClr val="BDEBFF"/>
      </a:lt2>
      <a:accent1>
        <a:srgbClr val="009DE0"/>
      </a:accent1>
      <a:accent2>
        <a:srgbClr val="002A5A"/>
      </a:accent2>
      <a:accent3>
        <a:srgbClr val="F5BA30"/>
      </a:accent3>
      <a:accent4>
        <a:srgbClr val="F96B2E"/>
      </a:accent4>
      <a:accent5>
        <a:srgbClr val="00A650"/>
      </a:accent5>
      <a:accent6>
        <a:srgbClr val="7F7F7F"/>
      </a:accent6>
      <a:hlink>
        <a:srgbClr val="009DE0"/>
      </a:hlink>
      <a:folHlink>
        <a:srgbClr val="009DE0"/>
      </a:folHlink>
    </a:clrScheme>
    <a:fontScheme name="Custom 2">
      <a:majorFont>
        <a:latin typeface="Montserrat SemiBold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rporate presentation PPT 2015 groot formaat.pptx [Alleen-lezen]" id="{19D3FD21-25EC-4B78-84DC-F824A904D371}" vid="{9FB6DFF9-B1E9-4BFB-A601-4EF76E0F233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gecontroleerd xmlns="babcf66f-7420-42fc-be69-35e4560e537e" xsi:nil="true"/>
    <_Flow_SignoffStatus xmlns="babcf66f-7420-42fc-be69-35e4560e537e" xsi:nil="true"/>
    <TaxCatchAll xmlns="38736918-e672-4fcc-8490-d27e12bf5664" xsi:nil="true"/>
    <lcf76f155ced4ddcb4097134ff3c332f xmlns="babcf66f-7420-42fc-be69-35e4560e537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093A55ADD87F4D8506C1AED9336E13" ma:contentTypeVersion="18" ma:contentTypeDescription="Een nieuw document maken." ma:contentTypeScope="" ma:versionID="e80a5f632ec652f9eab1216980445077">
  <xsd:schema xmlns:xsd="http://www.w3.org/2001/XMLSchema" xmlns:xs="http://www.w3.org/2001/XMLSchema" xmlns:p="http://schemas.microsoft.com/office/2006/metadata/properties" xmlns:ns2="babcf66f-7420-42fc-be69-35e4560e537e" xmlns:ns3="38736918-e672-4fcc-8490-d27e12bf5664" targetNamespace="http://schemas.microsoft.com/office/2006/metadata/properties" ma:root="true" ma:fieldsID="ff96dccf4cb1fdae5ae83e023becdbd3" ns2:_="" ns3:_="">
    <xsd:import namespace="babcf66f-7420-42fc-be69-35e4560e537e"/>
    <xsd:import namespace="38736918-e672-4fcc-8490-d27e12bf566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gecontroleerd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bcf66f-7420-42fc-be69-35e4560e537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gecontroleerd" ma:index="18" nillable="true" ma:displayName="gecontroleerd" ma:format="Dropdown" ma:internalName="gecontroleerd" ma:percentage="FALSE">
      <xsd:simpleType>
        <xsd:restriction base="dms:Number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Flow_SignoffStatus" ma:index="22" nillable="true" ma:displayName="Afmeldingsstatus" ma:internalName="Afmeldingsstatus">
      <xsd:simpleType>
        <xsd:restriction base="dms:Text"/>
      </xsd:simpleType>
    </xsd:element>
    <xsd:element name="lcf76f155ced4ddcb4097134ff3c332f" ma:index="24" nillable="true" ma:taxonomy="true" ma:internalName="lcf76f155ced4ddcb4097134ff3c332f" ma:taxonomyFieldName="MediaServiceImageTags" ma:displayName="Afbeeldingtags" ma:readOnly="false" ma:fieldId="{5cf76f15-5ced-4ddc-b409-7134ff3c332f}" ma:taxonomyMulti="true" ma:sspId="ff45c0c3-f39e-4b54-a276-b91646f148d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736918-e672-4fcc-8490-d27e12bf566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5" nillable="true" ma:displayName="Taxonomy Catch All Column" ma:hidden="true" ma:list="{8f509fb7-8cda-46f8-b26d-5f2aa5135109}" ma:internalName="TaxCatchAll" ma:showField="CatchAllData" ma:web="38736918-e672-4fcc-8490-d27e12bf566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B3377E4-0CE5-4B5A-B981-C998B8DA7931}">
  <ds:schemaRefs>
    <ds:schemaRef ds:uri="http://purl.org/dc/elements/1.1/"/>
    <ds:schemaRef ds:uri="http://purl.org/dc/dcmitype/"/>
    <ds:schemaRef ds:uri="http://www.w3.org/XML/1998/namespace"/>
    <ds:schemaRef ds:uri="http://schemas.microsoft.com/office/2006/documentManagement/types"/>
    <ds:schemaRef ds:uri="babcf66f-7420-42fc-be69-35e4560e537e"/>
    <ds:schemaRef ds:uri="38736918-e672-4fcc-8490-d27e12bf5664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CDB16D0B-D759-4F2C-AC86-35FF3CC321D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D5B8667-D9E1-4C3A-9A73-65ECF4D276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abcf66f-7420-42fc-be69-35e4560e537e"/>
    <ds:schemaRef ds:uri="38736918-e672-4fcc-8490-d27e12bf56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48</Words>
  <Application>Microsoft Macintosh PowerPoint</Application>
  <PresentationFormat>Widescreen</PresentationFormat>
  <Paragraphs>16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Montserrat SemiBold</vt:lpstr>
      <vt:lpstr>Roboto</vt:lpstr>
      <vt:lpstr>Blanc Powerpoint Template</vt:lpstr>
      <vt:lpstr>DMAIC Lean Six Sigma Sign-off Template 202206</vt:lpstr>
      <vt:lpstr>Sign-Off Form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EXIN DevOps Master</dc:title>
  <dc:creator>L Cooper</dc:creator>
  <cp:lastModifiedBy>Saskia Rehorst | EXIN</cp:lastModifiedBy>
  <cp:revision>4</cp:revision>
  <dcterms:created xsi:type="dcterms:W3CDTF">2016-08-03T07:06:52Z</dcterms:created>
  <dcterms:modified xsi:type="dcterms:W3CDTF">2022-07-01T10:33:04Z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0x0101008F093A55ADD87F4D8506C1AED9336E13</vt:lpwstr>
  </property>
  <property fmtid="{D5CDD505-2E9C-101B-9397-08002B2CF9AE}" pid="3" name="AuthorIds_UIVersion_2048">
    <vt:lpwstr>16</vt:lpwstr>
  </property>
  <property fmtid="{D5CDD505-2E9C-101B-9397-08002B2CF9AE}" pid="4" name="MediaServiceImageTags">
    <vt:lpwstr/>
  </property>
</Properties>
</file>