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78"/>
  </p:notesMasterIdLst>
  <p:sldIdLst>
    <p:sldId id="256" r:id="rId5"/>
    <p:sldId id="459" r:id="rId6"/>
    <p:sldId id="460" r:id="rId7"/>
    <p:sldId id="652" r:id="rId8"/>
    <p:sldId id="462" r:id="rId9"/>
    <p:sldId id="463" r:id="rId10"/>
    <p:sldId id="464" r:id="rId11"/>
    <p:sldId id="465" r:id="rId12"/>
    <p:sldId id="466" r:id="rId13"/>
    <p:sldId id="467" r:id="rId14"/>
    <p:sldId id="644" r:id="rId15"/>
    <p:sldId id="295" r:id="rId16"/>
    <p:sldId id="296" r:id="rId17"/>
    <p:sldId id="658" r:id="rId18"/>
    <p:sldId id="645" r:id="rId19"/>
    <p:sldId id="472" r:id="rId20"/>
    <p:sldId id="649" r:id="rId21"/>
    <p:sldId id="506" r:id="rId22"/>
    <p:sldId id="606" r:id="rId23"/>
    <p:sldId id="609" r:id="rId24"/>
    <p:sldId id="540" r:id="rId25"/>
    <p:sldId id="542" r:id="rId26"/>
    <p:sldId id="610" r:id="rId27"/>
    <p:sldId id="611" r:id="rId28"/>
    <p:sldId id="544" r:id="rId29"/>
    <p:sldId id="538" r:id="rId30"/>
    <p:sldId id="608" r:id="rId31"/>
    <p:sldId id="536" r:id="rId32"/>
    <p:sldId id="646" r:id="rId33"/>
    <p:sldId id="655" r:id="rId34"/>
    <p:sldId id="500" r:id="rId35"/>
    <p:sldId id="599" r:id="rId36"/>
    <p:sldId id="598" r:id="rId37"/>
    <p:sldId id="501" r:id="rId38"/>
    <p:sldId id="600" r:id="rId39"/>
    <p:sldId id="601" r:id="rId40"/>
    <p:sldId id="602" r:id="rId41"/>
    <p:sldId id="502" r:id="rId42"/>
    <p:sldId id="588" r:id="rId43"/>
    <p:sldId id="642" r:id="rId44"/>
    <p:sldId id="545" r:id="rId45"/>
    <p:sldId id="546" r:id="rId46"/>
    <p:sldId id="656" r:id="rId47"/>
    <p:sldId id="550" r:id="rId48"/>
    <p:sldId id="615" r:id="rId49"/>
    <p:sldId id="558" r:id="rId50"/>
    <p:sldId id="616" r:id="rId51"/>
    <p:sldId id="617" r:id="rId52"/>
    <p:sldId id="637" r:id="rId53"/>
    <p:sldId id="548" r:id="rId54"/>
    <p:sldId id="612" r:id="rId55"/>
    <p:sldId id="613" r:id="rId56"/>
    <p:sldId id="640" r:id="rId57"/>
    <p:sldId id="554" r:id="rId58"/>
    <p:sldId id="636" r:id="rId59"/>
    <p:sldId id="556" r:id="rId60"/>
    <p:sldId id="622" r:id="rId61"/>
    <p:sldId id="566" r:id="rId62"/>
    <p:sldId id="576" r:id="rId63"/>
    <p:sldId id="577" r:id="rId64"/>
    <p:sldId id="657" r:id="rId65"/>
    <p:sldId id="579" r:id="rId66"/>
    <p:sldId id="629" r:id="rId67"/>
    <p:sldId id="630" r:id="rId68"/>
    <p:sldId id="631" r:id="rId69"/>
    <p:sldId id="581" r:id="rId70"/>
    <p:sldId id="632" r:id="rId71"/>
    <p:sldId id="596" r:id="rId72"/>
    <p:sldId id="638" r:id="rId73"/>
    <p:sldId id="639" r:id="rId74"/>
    <p:sldId id="582" r:id="rId75"/>
    <p:sldId id="584" r:id="rId76"/>
    <p:sldId id="457"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section" id="{CF125AE0-6308-4C39-80D5-88C844E5C1B5}">
          <p14:sldIdLst>
            <p14:sldId id="256"/>
            <p14:sldId id="459"/>
            <p14:sldId id="460"/>
            <p14:sldId id="652"/>
            <p14:sldId id="462"/>
            <p14:sldId id="463"/>
            <p14:sldId id="464"/>
            <p14:sldId id="465"/>
            <p14:sldId id="466"/>
            <p14:sldId id="467"/>
            <p14:sldId id="644"/>
            <p14:sldId id="295"/>
            <p14:sldId id="296"/>
            <p14:sldId id="658"/>
            <p14:sldId id="645"/>
            <p14:sldId id="472"/>
            <p14:sldId id="649"/>
            <p14:sldId id="506"/>
            <p14:sldId id="606"/>
            <p14:sldId id="609"/>
            <p14:sldId id="540"/>
            <p14:sldId id="542"/>
            <p14:sldId id="610"/>
            <p14:sldId id="611"/>
            <p14:sldId id="544"/>
            <p14:sldId id="538"/>
            <p14:sldId id="608"/>
            <p14:sldId id="536"/>
            <p14:sldId id="646"/>
            <p14:sldId id="655"/>
            <p14:sldId id="500"/>
            <p14:sldId id="599"/>
            <p14:sldId id="598"/>
            <p14:sldId id="501"/>
            <p14:sldId id="600"/>
            <p14:sldId id="601"/>
            <p14:sldId id="602"/>
            <p14:sldId id="502"/>
            <p14:sldId id="588"/>
            <p14:sldId id="642"/>
            <p14:sldId id="545"/>
            <p14:sldId id="546"/>
            <p14:sldId id="656"/>
            <p14:sldId id="550"/>
            <p14:sldId id="615"/>
            <p14:sldId id="558"/>
            <p14:sldId id="616"/>
            <p14:sldId id="617"/>
            <p14:sldId id="637"/>
            <p14:sldId id="548"/>
            <p14:sldId id="612"/>
            <p14:sldId id="613"/>
            <p14:sldId id="640"/>
            <p14:sldId id="554"/>
            <p14:sldId id="636"/>
            <p14:sldId id="556"/>
            <p14:sldId id="622"/>
            <p14:sldId id="566"/>
            <p14:sldId id="576"/>
            <p14:sldId id="577"/>
            <p14:sldId id="657"/>
            <p14:sldId id="579"/>
            <p14:sldId id="629"/>
            <p14:sldId id="630"/>
            <p14:sldId id="631"/>
            <p14:sldId id="581"/>
            <p14:sldId id="632"/>
            <p14:sldId id="596"/>
            <p14:sldId id="638"/>
            <p14:sldId id="639"/>
            <p14:sldId id="582"/>
            <p14:sldId id="584"/>
            <p14:sldId id="457"/>
          </p14:sldIdLst>
        </p14:section>
      </p14:sectionLst>
    </p:ext>
    <p:ext uri="{EFAFB233-063F-42B5-8137-9DF3F51BA10A}">
      <p15:sldGuideLst xmlns:p15="http://schemas.microsoft.com/office/powerpoint/2012/main">
        <p15:guide id="1" orient="horz" pos="3339" userDrawn="1">
          <p15:clr>
            <a:srgbClr val="A4A3A4"/>
          </p15:clr>
        </p15:guide>
        <p15:guide id="2" pos="453" userDrawn="1">
          <p15:clr>
            <a:srgbClr val="A4A3A4"/>
          </p15:clr>
        </p15:guide>
      </p15:sldGuideLst>
    </p:ext>
    <p:ext uri="{2D200454-40CA-4A62-9FC3-DE9A4176ACB9}">
      <p15:notesGuideLst xmlns:p15="http://schemas.microsoft.com/office/powerpoint/2012/main">
        <p15:guide id="1" orient="horz" pos="2835">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4D25602-7478-165E-0125-D6DA254BE900}" name="Marianne Hubregtse" initials="MH" userId="S::marianne.hubregtse@exin.com::868df0bf-1321-49c6-b554-7e20950ddce8" providerId="AD"/>
  <p188:author id="{53BFDEA9-3706-A79A-337A-3B7DFE07EF8E}" name="Carolina Baigorria" initials="CB" userId="S::carolina.baigorria@exin.com::ff6caeb8-37c0-4583-91ce-62538749dbd1" providerId="AD"/>
  <p188:author id="{66D628D1-AEF8-6CA3-A49A-AE6EBC25EADF}" name="Suzanne Galletly" initials="SG" userId="S::suzanne.galletly@exin.com::6ae6a111-9c78-46ff-86e2-228611e1153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5A"/>
    <a:srgbClr val="7F7F7F"/>
    <a:srgbClr val="DEDEDE"/>
    <a:srgbClr val="A9B3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17CE71-8483-9F4F-AB36-9B1158F1DFF1}" v="1457" dt="2026-06-30T14:31:12.253"/>
  </p1510:revLst>
</p1510:revInfo>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73"/>
    <p:restoredTop sz="73869"/>
  </p:normalViewPr>
  <p:slideViewPr>
    <p:cSldViewPr snapToGrid="0">
      <p:cViewPr varScale="1">
        <p:scale>
          <a:sx n="47" d="100"/>
          <a:sy n="47" d="100"/>
        </p:scale>
        <p:origin x="216" y="1032"/>
      </p:cViewPr>
      <p:guideLst>
        <p:guide orient="horz" pos="3339"/>
        <p:guide pos="453"/>
      </p:guideLst>
    </p:cSldViewPr>
  </p:slideViewPr>
  <p:notesTextViewPr>
    <p:cViewPr>
      <p:scale>
        <a:sx n="1" d="1"/>
        <a:sy n="1" d="1"/>
      </p:scale>
      <p:origin x="0" y="0"/>
    </p:cViewPr>
  </p:notesTextViewPr>
  <p:notesViewPr>
    <p:cSldViewPr snapToGrid="0">
      <p:cViewPr>
        <p:scale>
          <a:sx n="1" d="2"/>
          <a:sy n="1" d="2"/>
        </p:scale>
        <p:origin x="0" y="0"/>
      </p:cViewPr>
      <p:guideLst>
        <p:guide orient="horz" pos="2835"/>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ne Hubregtse" userId="868df0bf-1321-49c6-b554-7e20950ddce8" providerId="ADAL" clId="{0383A762-B7F5-5A12-A07D-FCA225667631}"/>
    <pc:docChg chg="undo redo custSel addSld delSld modSld sldOrd modMainMaster modSection">
      <pc:chgData name="Marianne Hubregtse" userId="868df0bf-1321-49c6-b554-7e20950ddce8" providerId="ADAL" clId="{0383A762-B7F5-5A12-A07D-FCA225667631}" dt="2026-06-30T14:31:12.253" v="3217" actId="20577"/>
      <pc:docMkLst>
        <pc:docMk/>
      </pc:docMkLst>
      <pc:sldChg chg="modSp mod">
        <pc:chgData name="Marianne Hubregtse" userId="868df0bf-1321-49c6-b554-7e20950ddce8" providerId="ADAL" clId="{0383A762-B7F5-5A12-A07D-FCA225667631}" dt="2026-06-25T11:52:27.494" v="3073" actId="20577"/>
        <pc:sldMkLst>
          <pc:docMk/>
          <pc:sldMk cId="2794828252" sldId="256"/>
        </pc:sldMkLst>
        <pc:spChg chg="mod">
          <ac:chgData name="Marianne Hubregtse" userId="868df0bf-1321-49c6-b554-7e20950ddce8" providerId="ADAL" clId="{0383A762-B7F5-5A12-A07D-FCA225667631}" dt="2026-06-25T11:52:27.494" v="3073" actId="20577"/>
          <ac:spMkLst>
            <pc:docMk/>
            <pc:sldMk cId="2794828252" sldId="256"/>
            <ac:spMk id="2" creationId="{00000000-0000-0000-0000-000000000000}"/>
          </ac:spMkLst>
        </pc:spChg>
      </pc:sldChg>
      <pc:sldChg chg="modSp add modNotesTx">
        <pc:chgData name="Marianne Hubregtse" userId="868df0bf-1321-49c6-b554-7e20950ddce8" providerId="ADAL" clId="{0383A762-B7F5-5A12-A07D-FCA225667631}" dt="2026-06-30T14:16:36.195" v="3137" actId="20577"/>
        <pc:sldMkLst>
          <pc:docMk/>
          <pc:sldMk cId="1605875724" sldId="295"/>
        </pc:sldMkLst>
        <pc:graphicFrameChg chg="mod">
          <ac:chgData name="Marianne Hubregtse" userId="868df0bf-1321-49c6-b554-7e20950ddce8" providerId="ADAL" clId="{0383A762-B7F5-5A12-A07D-FCA225667631}" dt="2026-06-30T14:16:36.195" v="3137" actId="20577"/>
          <ac:graphicFrameMkLst>
            <pc:docMk/>
            <pc:sldMk cId="1605875724" sldId="295"/>
            <ac:graphicFrameMk id="12" creationId="{8CE116ED-D8D0-BCAD-6527-936ECCF45B55}"/>
          </ac:graphicFrameMkLst>
        </pc:graphicFrameChg>
      </pc:sldChg>
      <pc:sldChg chg="modSp add mod modNotesTx">
        <pc:chgData name="Marianne Hubregtse" userId="868df0bf-1321-49c6-b554-7e20950ddce8" providerId="ADAL" clId="{0383A762-B7F5-5A12-A07D-FCA225667631}" dt="2026-06-24T15:36:39.695" v="3050"/>
        <pc:sldMkLst>
          <pc:docMk/>
          <pc:sldMk cId="2978454850" sldId="296"/>
        </pc:sldMkLst>
        <pc:spChg chg="mod">
          <ac:chgData name="Marianne Hubregtse" userId="868df0bf-1321-49c6-b554-7e20950ddce8" providerId="ADAL" clId="{0383A762-B7F5-5A12-A07D-FCA225667631}" dt="2026-06-23T11:22:31.715" v="617" actId="20577"/>
          <ac:spMkLst>
            <pc:docMk/>
            <pc:sldMk cId="2978454850" sldId="296"/>
            <ac:spMk id="2" creationId="{828DD8C1-A192-E8BA-E838-FF25475128CF}"/>
          </ac:spMkLst>
        </pc:spChg>
        <pc:graphicFrameChg chg="mod">
          <ac:chgData name="Marianne Hubregtse" userId="868df0bf-1321-49c6-b554-7e20950ddce8" providerId="ADAL" clId="{0383A762-B7F5-5A12-A07D-FCA225667631}" dt="2026-06-24T15:36:39.695" v="3050"/>
          <ac:graphicFrameMkLst>
            <pc:docMk/>
            <pc:sldMk cId="2978454850" sldId="296"/>
            <ac:graphicFrameMk id="38" creationId="{6BB573F4-B930-FD8E-034C-8B6EC08F59F5}"/>
          </ac:graphicFrameMkLst>
        </pc:graphicFrameChg>
      </pc:sldChg>
      <pc:sldChg chg="addSp modSp mod modClrScheme chgLayout">
        <pc:chgData name="Marianne Hubregtse" userId="868df0bf-1321-49c6-b554-7e20950ddce8" providerId="ADAL" clId="{0383A762-B7F5-5A12-A07D-FCA225667631}" dt="2026-06-30T13:48:53.887" v="3075" actId="700"/>
        <pc:sldMkLst>
          <pc:docMk/>
          <pc:sldMk cId="880585413" sldId="459"/>
        </pc:sldMkLst>
        <pc:spChg chg="add mod ord">
          <ac:chgData name="Marianne Hubregtse" userId="868df0bf-1321-49c6-b554-7e20950ddce8" providerId="ADAL" clId="{0383A762-B7F5-5A12-A07D-FCA225667631}" dt="2026-06-30T13:48:53.887" v="3075" actId="700"/>
          <ac:spMkLst>
            <pc:docMk/>
            <pc:sldMk cId="880585413" sldId="459"/>
            <ac:spMk id="2" creationId="{AB2BB419-4A86-BE5C-5FFB-AC614C88A878}"/>
          </ac:spMkLst>
        </pc:spChg>
        <pc:spChg chg="mod ord">
          <ac:chgData name="Marianne Hubregtse" userId="868df0bf-1321-49c6-b554-7e20950ddce8" providerId="ADAL" clId="{0383A762-B7F5-5A12-A07D-FCA225667631}" dt="2026-06-30T13:48:53.887" v="3075" actId="700"/>
          <ac:spMkLst>
            <pc:docMk/>
            <pc:sldMk cId="880585413" sldId="459"/>
            <ac:spMk id="3" creationId="{00000000-0000-0000-0000-000000000000}"/>
          </ac:spMkLst>
        </pc:spChg>
      </pc:sldChg>
      <pc:sldChg chg="modSp mod modClrScheme chgLayout">
        <pc:chgData name="Marianne Hubregtse" userId="868df0bf-1321-49c6-b554-7e20950ddce8" providerId="ADAL" clId="{0383A762-B7F5-5A12-A07D-FCA225667631}" dt="2026-06-30T13:48:49.717" v="3074" actId="700"/>
        <pc:sldMkLst>
          <pc:docMk/>
          <pc:sldMk cId="2917473144" sldId="460"/>
        </pc:sldMkLst>
        <pc:spChg chg="mod ord">
          <ac:chgData name="Marianne Hubregtse" userId="868df0bf-1321-49c6-b554-7e20950ddce8" providerId="ADAL" clId="{0383A762-B7F5-5A12-A07D-FCA225667631}" dt="2026-06-30T13:48:49.717" v="3074" actId="700"/>
          <ac:spMkLst>
            <pc:docMk/>
            <pc:sldMk cId="2917473144" sldId="460"/>
            <ac:spMk id="2" creationId="{478C8A96-826A-4AFB-8408-59B31C5585BE}"/>
          </ac:spMkLst>
        </pc:spChg>
        <pc:spChg chg="mod ord">
          <ac:chgData name="Marianne Hubregtse" userId="868df0bf-1321-49c6-b554-7e20950ddce8" providerId="ADAL" clId="{0383A762-B7F5-5A12-A07D-FCA225667631}" dt="2026-06-30T13:48:49.717" v="3074" actId="700"/>
          <ac:spMkLst>
            <pc:docMk/>
            <pc:sldMk cId="2917473144" sldId="460"/>
            <ac:spMk id="4" creationId="{00000000-0000-0000-0000-000000000000}"/>
          </ac:spMkLst>
        </pc:spChg>
      </pc:sldChg>
      <pc:sldChg chg="modSp mod modClrScheme chgLayout">
        <pc:chgData name="Marianne Hubregtse" userId="868df0bf-1321-49c6-b554-7e20950ddce8" providerId="ADAL" clId="{0383A762-B7F5-5A12-A07D-FCA225667631}" dt="2026-06-30T13:49:00.311" v="3076" actId="700"/>
        <pc:sldMkLst>
          <pc:docMk/>
          <pc:sldMk cId="3723025444" sldId="462"/>
        </pc:sldMkLst>
        <pc:spChg chg="mod ord">
          <ac:chgData name="Marianne Hubregtse" userId="868df0bf-1321-49c6-b554-7e20950ddce8" providerId="ADAL" clId="{0383A762-B7F5-5A12-A07D-FCA225667631}" dt="2026-06-30T13:49:00.311" v="3076" actId="700"/>
          <ac:spMkLst>
            <pc:docMk/>
            <pc:sldMk cId="3723025444" sldId="462"/>
            <ac:spMk id="2" creationId="{664714FB-E9B7-48F9-9ECE-C698F2F15C71}"/>
          </ac:spMkLst>
        </pc:spChg>
        <pc:spChg chg="mod ord">
          <ac:chgData name="Marianne Hubregtse" userId="868df0bf-1321-49c6-b554-7e20950ddce8" providerId="ADAL" clId="{0383A762-B7F5-5A12-A07D-FCA225667631}" dt="2026-06-30T13:49:00.311" v="3076" actId="700"/>
          <ac:spMkLst>
            <pc:docMk/>
            <pc:sldMk cId="3723025444" sldId="462"/>
            <ac:spMk id="4" creationId="{00000000-0000-0000-0000-000000000000}"/>
          </ac:spMkLst>
        </pc:spChg>
      </pc:sldChg>
      <pc:sldChg chg="modSp mod modClrScheme chgLayout">
        <pc:chgData name="Marianne Hubregtse" userId="868df0bf-1321-49c6-b554-7e20950ddce8" providerId="ADAL" clId="{0383A762-B7F5-5A12-A07D-FCA225667631}" dt="2026-06-30T13:49:02.956" v="3077" actId="700"/>
        <pc:sldMkLst>
          <pc:docMk/>
          <pc:sldMk cId="1502125042" sldId="463"/>
        </pc:sldMkLst>
        <pc:spChg chg="mod ord">
          <ac:chgData name="Marianne Hubregtse" userId="868df0bf-1321-49c6-b554-7e20950ddce8" providerId="ADAL" clId="{0383A762-B7F5-5A12-A07D-FCA225667631}" dt="2026-06-30T13:49:02.956" v="3077" actId="700"/>
          <ac:spMkLst>
            <pc:docMk/>
            <pc:sldMk cId="1502125042" sldId="463"/>
            <ac:spMk id="2" creationId="{9689A2A8-7F87-416B-BB86-B75D8C71BC34}"/>
          </ac:spMkLst>
        </pc:spChg>
        <pc:spChg chg="mod ord">
          <ac:chgData name="Marianne Hubregtse" userId="868df0bf-1321-49c6-b554-7e20950ddce8" providerId="ADAL" clId="{0383A762-B7F5-5A12-A07D-FCA225667631}" dt="2026-06-30T13:49:02.956" v="3077" actId="700"/>
          <ac:spMkLst>
            <pc:docMk/>
            <pc:sldMk cId="1502125042" sldId="463"/>
            <ac:spMk id="6" creationId="{00000000-0000-0000-0000-000000000000}"/>
          </ac:spMkLst>
        </pc:spChg>
      </pc:sldChg>
      <pc:sldChg chg="addSp delSp modSp mod modClrScheme chgLayout">
        <pc:chgData name="Marianne Hubregtse" userId="868df0bf-1321-49c6-b554-7e20950ddce8" providerId="ADAL" clId="{0383A762-B7F5-5A12-A07D-FCA225667631}" dt="2026-06-30T13:49:05.773" v="3078" actId="700"/>
        <pc:sldMkLst>
          <pc:docMk/>
          <pc:sldMk cId="314414972" sldId="464"/>
        </pc:sldMkLst>
        <pc:spChg chg="mod ord">
          <ac:chgData name="Marianne Hubregtse" userId="868df0bf-1321-49c6-b554-7e20950ddce8" providerId="ADAL" clId="{0383A762-B7F5-5A12-A07D-FCA225667631}" dt="2026-06-30T13:49:05.773" v="3078" actId="700"/>
          <ac:spMkLst>
            <pc:docMk/>
            <pc:sldMk cId="314414972" sldId="464"/>
            <ac:spMk id="2" creationId="{00000000-0000-0000-0000-000000000000}"/>
          </ac:spMkLst>
        </pc:spChg>
        <pc:spChg chg="add mod ord">
          <ac:chgData name="Marianne Hubregtse" userId="868df0bf-1321-49c6-b554-7e20950ddce8" providerId="ADAL" clId="{0383A762-B7F5-5A12-A07D-FCA225667631}" dt="2026-06-30T13:49:05.773" v="3078" actId="700"/>
          <ac:spMkLst>
            <pc:docMk/>
            <pc:sldMk cId="314414972" sldId="464"/>
            <ac:spMk id="3" creationId="{03F6CE98-8DDD-2227-F342-66CC15883825}"/>
          </ac:spMkLst>
        </pc:spChg>
        <pc:spChg chg="mod">
          <ac:chgData name="Marianne Hubregtse" userId="868df0bf-1321-49c6-b554-7e20950ddce8" providerId="ADAL" clId="{0383A762-B7F5-5A12-A07D-FCA225667631}" dt="2026-06-18T07:53:48.117" v="145" actId="20577"/>
          <ac:spMkLst>
            <pc:docMk/>
            <pc:sldMk cId="314414972" sldId="464"/>
            <ac:spMk id="4" creationId="{ABE953FD-2ED0-4D33-87A2-65C81B1D66DB}"/>
          </ac:spMkLst>
        </pc:spChg>
      </pc:sldChg>
      <pc:sldChg chg="modSp mod modClrScheme chgLayout">
        <pc:chgData name="Marianne Hubregtse" userId="868df0bf-1321-49c6-b554-7e20950ddce8" providerId="ADAL" clId="{0383A762-B7F5-5A12-A07D-FCA225667631}" dt="2026-06-30T13:49:08.266" v="3079" actId="700"/>
        <pc:sldMkLst>
          <pc:docMk/>
          <pc:sldMk cId="3321740364" sldId="465"/>
        </pc:sldMkLst>
        <pc:spChg chg="mod ord">
          <ac:chgData name="Marianne Hubregtse" userId="868df0bf-1321-49c6-b554-7e20950ddce8" providerId="ADAL" clId="{0383A762-B7F5-5A12-A07D-FCA225667631}" dt="2026-06-30T13:49:08.266" v="3079" actId="700"/>
          <ac:spMkLst>
            <pc:docMk/>
            <pc:sldMk cId="3321740364" sldId="465"/>
            <ac:spMk id="2" creationId="{00000000-0000-0000-0000-000000000000}"/>
          </ac:spMkLst>
        </pc:spChg>
        <pc:spChg chg="mod ord">
          <ac:chgData name="Marianne Hubregtse" userId="868df0bf-1321-49c6-b554-7e20950ddce8" providerId="ADAL" clId="{0383A762-B7F5-5A12-A07D-FCA225667631}" dt="2026-06-30T13:49:08.266" v="3079" actId="700"/>
          <ac:spMkLst>
            <pc:docMk/>
            <pc:sldMk cId="3321740364" sldId="465"/>
            <ac:spMk id="4" creationId="{213CE709-50AE-4F0F-820A-1588C1EB6ECF}"/>
          </ac:spMkLst>
        </pc:spChg>
      </pc:sldChg>
      <pc:sldChg chg="addSp delSp modSp mod modClrScheme chgLayout">
        <pc:chgData name="Marianne Hubregtse" userId="868df0bf-1321-49c6-b554-7e20950ddce8" providerId="ADAL" clId="{0383A762-B7F5-5A12-A07D-FCA225667631}" dt="2026-06-30T13:49:11.085" v="3080" actId="700"/>
        <pc:sldMkLst>
          <pc:docMk/>
          <pc:sldMk cId="2648744733" sldId="466"/>
        </pc:sldMkLst>
        <pc:spChg chg="mod ord">
          <ac:chgData name="Marianne Hubregtse" userId="868df0bf-1321-49c6-b554-7e20950ddce8" providerId="ADAL" clId="{0383A762-B7F5-5A12-A07D-FCA225667631}" dt="2026-06-30T13:49:11.085" v="3080" actId="700"/>
          <ac:spMkLst>
            <pc:docMk/>
            <pc:sldMk cId="2648744733" sldId="466"/>
            <ac:spMk id="2" creationId="{00000000-0000-0000-0000-000000000000}"/>
          </ac:spMkLst>
        </pc:spChg>
        <pc:spChg chg="add mod ord">
          <ac:chgData name="Marianne Hubregtse" userId="868df0bf-1321-49c6-b554-7e20950ddce8" providerId="ADAL" clId="{0383A762-B7F5-5A12-A07D-FCA225667631}" dt="2026-06-30T13:49:11.085" v="3080" actId="700"/>
          <ac:spMkLst>
            <pc:docMk/>
            <pc:sldMk cId="2648744733" sldId="466"/>
            <ac:spMk id="3" creationId="{709C33D9-8024-6F79-E53C-D9D9570907A8}"/>
          </ac:spMkLst>
        </pc:spChg>
        <pc:spChg chg="mod">
          <ac:chgData name="Marianne Hubregtse" userId="868df0bf-1321-49c6-b554-7e20950ddce8" providerId="ADAL" clId="{0383A762-B7F5-5A12-A07D-FCA225667631}" dt="2026-06-18T07:54:40.115" v="155" actId="1076"/>
          <ac:spMkLst>
            <pc:docMk/>
            <pc:sldMk cId="2648744733" sldId="466"/>
            <ac:spMk id="7" creationId="{5CC65DA0-43E2-40F6-B747-6BAD2FF87C23}"/>
          </ac:spMkLst>
        </pc:spChg>
        <pc:graphicFrameChg chg="modGraphic">
          <ac:chgData name="Marianne Hubregtse" userId="868df0bf-1321-49c6-b554-7e20950ddce8" providerId="ADAL" clId="{0383A762-B7F5-5A12-A07D-FCA225667631}" dt="2026-06-18T07:54:33.373" v="154" actId="20577"/>
          <ac:graphicFrameMkLst>
            <pc:docMk/>
            <pc:sldMk cId="2648744733" sldId="466"/>
            <ac:graphicFrameMk id="6" creationId="{C00A23CD-BAD6-4EBA-93FA-B2624AF49AE8}"/>
          </ac:graphicFrameMkLst>
        </pc:graphicFrameChg>
      </pc:sldChg>
      <pc:sldChg chg="addSp modSp mod modClrScheme chgLayout">
        <pc:chgData name="Marianne Hubregtse" userId="868df0bf-1321-49c6-b554-7e20950ddce8" providerId="ADAL" clId="{0383A762-B7F5-5A12-A07D-FCA225667631}" dt="2026-06-30T13:49:15.989" v="3081" actId="700"/>
        <pc:sldMkLst>
          <pc:docMk/>
          <pc:sldMk cId="1475209934" sldId="467"/>
        </pc:sldMkLst>
        <pc:spChg chg="mod ord">
          <ac:chgData name="Marianne Hubregtse" userId="868df0bf-1321-49c6-b554-7e20950ddce8" providerId="ADAL" clId="{0383A762-B7F5-5A12-A07D-FCA225667631}" dt="2026-06-30T13:49:15.989" v="3081" actId="700"/>
          <ac:spMkLst>
            <pc:docMk/>
            <pc:sldMk cId="1475209934" sldId="467"/>
            <ac:spMk id="2" creationId="{00000000-0000-0000-0000-000000000000}"/>
          </ac:spMkLst>
        </pc:spChg>
        <pc:spChg chg="add mod ord">
          <ac:chgData name="Marianne Hubregtse" userId="868df0bf-1321-49c6-b554-7e20950ddce8" providerId="ADAL" clId="{0383A762-B7F5-5A12-A07D-FCA225667631}" dt="2026-06-30T13:49:15.989" v="3081" actId="700"/>
          <ac:spMkLst>
            <pc:docMk/>
            <pc:sldMk cId="1475209934" sldId="467"/>
            <ac:spMk id="3" creationId="{2A74060D-4D22-1813-8C00-8C770EF17E7D}"/>
          </ac:spMkLst>
        </pc:spChg>
        <pc:spChg chg="mod">
          <ac:chgData name="Marianne Hubregtse" userId="868df0bf-1321-49c6-b554-7e20950ddce8" providerId="ADAL" clId="{0383A762-B7F5-5A12-A07D-FCA225667631}" dt="2026-06-19T12:13:30.693" v="279" actId="207"/>
          <ac:spMkLst>
            <pc:docMk/>
            <pc:sldMk cId="1475209934" sldId="467"/>
            <ac:spMk id="4" creationId="{7E25FD0B-32D3-4A5B-BFB3-4F565BD179A7}"/>
          </ac:spMkLst>
        </pc:spChg>
      </pc:sldChg>
      <pc:sldChg chg="modSp mod modClrScheme chgLayout">
        <pc:chgData name="Marianne Hubregtse" userId="868df0bf-1321-49c6-b554-7e20950ddce8" providerId="ADAL" clId="{0383A762-B7F5-5A12-A07D-FCA225667631}" dt="2026-06-30T14:21:20.510" v="3163"/>
        <pc:sldMkLst>
          <pc:docMk/>
          <pc:sldMk cId="1455086808" sldId="500"/>
        </pc:sldMkLst>
        <pc:spChg chg="mod ord">
          <ac:chgData name="Marianne Hubregtse" userId="868df0bf-1321-49c6-b554-7e20950ddce8" providerId="ADAL" clId="{0383A762-B7F5-5A12-A07D-FCA225667631}" dt="2026-06-30T13:49:35.257" v="3083" actId="700"/>
          <ac:spMkLst>
            <pc:docMk/>
            <pc:sldMk cId="1455086808" sldId="500"/>
            <ac:spMk id="2" creationId="{F0DB5DA0-932E-483D-B473-3D59C1EEEB29}"/>
          </ac:spMkLst>
        </pc:spChg>
        <pc:spChg chg="mod ord">
          <ac:chgData name="Marianne Hubregtse" userId="868df0bf-1321-49c6-b554-7e20950ddce8" providerId="ADAL" clId="{0383A762-B7F5-5A12-A07D-FCA225667631}" dt="2026-06-30T14:21:20.510" v="3163"/>
          <ac:spMkLst>
            <pc:docMk/>
            <pc:sldMk cId="1455086808" sldId="500"/>
            <ac:spMk id="3" creationId="{B05CA198-9307-4EFC-B449-0CEA130AD58F}"/>
          </ac:spMkLst>
        </pc:spChg>
      </pc:sldChg>
      <pc:sldChg chg="modSp mod modClrScheme chgLayout">
        <pc:chgData name="Marianne Hubregtse" userId="868df0bf-1321-49c6-b554-7e20950ddce8" providerId="ADAL" clId="{0383A762-B7F5-5A12-A07D-FCA225667631}" dt="2026-06-30T13:49:41.984" v="3085" actId="700"/>
        <pc:sldMkLst>
          <pc:docMk/>
          <pc:sldMk cId="3052522136" sldId="501"/>
        </pc:sldMkLst>
        <pc:spChg chg="mod ord">
          <ac:chgData name="Marianne Hubregtse" userId="868df0bf-1321-49c6-b554-7e20950ddce8" providerId="ADAL" clId="{0383A762-B7F5-5A12-A07D-FCA225667631}" dt="2026-06-30T13:49:41.984" v="3085" actId="700"/>
          <ac:spMkLst>
            <pc:docMk/>
            <pc:sldMk cId="3052522136" sldId="501"/>
            <ac:spMk id="4" creationId="{3514692D-6106-4936-8185-AA5945C50DAA}"/>
          </ac:spMkLst>
        </pc:spChg>
        <pc:spChg chg="mod ord">
          <ac:chgData name="Marianne Hubregtse" userId="868df0bf-1321-49c6-b554-7e20950ddce8" providerId="ADAL" clId="{0383A762-B7F5-5A12-A07D-FCA225667631}" dt="2026-06-30T13:49:41.984" v="3085" actId="700"/>
          <ac:spMkLst>
            <pc:docMk/>
            <pc:sldMk cId="3052522136" sldId="501"/>
            <ac:spMk id="5" creationId="{1449D82D-B19C-47B3-AA30-2AA28269BC9A}"/>
          </ac:spMkLst>
        </pc:spChg>
      </pc:sldChg>
      <pc:sldChg chg="modSp mod modClrScheme chgLayout">
        <pc:chgData name="Marianne Hubregtse" userId="868df0bf-1321-49c6-b554-7e20950ddce8" providerId="ADAL" clId="{0383A762-B7F5-5A12-A07D-FCA225667631}" dt="2026-06-30T13:49:51.095" v="3087" actId="700"/>
        <pc:sldMkLst>
          <pc:docMk/>
          <pc:sldMk cId="2753939439" sldId="502"/>
        </pc:sldMkLst>
        <pc:spChg chg="mod ord">
          <ac:chgData name="Marianne Hubregtse" userId="868df0bf-1321-49c6-b554-7e20950ddce8" providerId="ADAL" clId="{0383A762-B7F5-5A12-A07D-FCA225667631}" dt="2026-06-30T13:49:51.095" v="3087" actId="700"/>
          <ac:spMkLst>
            <pc:docMk/>
            <pc:sldMk cId="2753939439" sldId="502"/>
            <ac:spMk id="2" creationId="{6D1728DF-EE6C-482A-AB09-3CEC9A214D0D}"/>
          </ac:spMkLst>
        </pc:spChg>
        <pc:spChg chg="mod ord">
          <ac:chgData name="Marianne Hubregtse" userId="868df0bf-1321-49c6-b554-7e20950ddce8" providerId="ADAL" clId="{0383A762-B7F5-5A12-A07D-FCA225667631}" dt="2026-06-30T13:49:51.095" v="3087" actId="700"/>
          <ac:spMkLst>
            <pc:docMk/>
            <pc:sldMk cId="2753939439" sldId="502"/>
            <ac:spMk id="3" creationId="{B45B8E06-986C-4337-99C4-EEFFAEE11CA3}"/>
          </ac:spMkLst>
        </pc:spChg>
      </pc:sldChg>
      <pc:sldChg chg="modSp mod modClrScheme chgLayout">
        <pc:chgData name="Marianne Hubregtse" userId="868df0bf-1321-49c6-b554-7e20950ddce8" providerId="ADAL" clId="{0383A762-B7F5-5A12-A07D-FCA225667631}" dt="2026-06-30T14:18:43.093" v="3138" actId="5793"/>
        <pc:sldMkLst>
          <pc:docMk/>
          <pc:sldMk cId="2452813327" sldId="506"/>
        </pc:sldMkLst>
        <pc:spChg chg="mod ord">
          <ac:chgData name="Marianne Hubregtse" userId="868df0bf-1321-49c6-b554-7e20950ddce8" providerId="ADAL" clId="{0383A762-B7F5-5A12-A07D-FCA225667631}" dt="2026-06-19T12:25:24.872" v="397" actId="700"/>
          <ac:spMkLst>
            <pc:docMk/>
            <pc:sldMk cId="2452813327" sldId="506"/>
            <ac:spMk id="2" creationId="{B07E44A4-6584-40CE-B70E-FBBBE45DD9EB}"/>
          </ac:spMkLst>
        </pc:spChg>
        <pc:spChg chg="mod ord">
          <ac:chgData name="Marianne Hubregtse" userId="868df0bf-1321-49c6-b554-7e20950ddce8" providerId="ADAL" clId="{0383A762-B7F5-5A12-A07D-FCA225667631}" dt="2026-06-30T14:18:43.093" v="3138" actId="5793"/>
          <ac:spMkLst>
            <pc:docMk/>
            <pc:sldMk cId="2452813327" sldId="506"/>
            <ac:spMk id="3" creationId="{1C3204E2-6806-46B5-88E1-715FA25C6FE4}"/>
          </ac:spMkLst>
        </pc:spChg>
      </pc:sldChg>
      <pc:sldChg chg="modSp mod modClrScheme chgLayout">
        <pc:chgData name="Marianne Hubregtse" userId="868df0bf-1321-49c6-b554-7e20950ddce8" providerId="ADAL" clId="{0383A762-B7F5-5A12-A07D-FCA225667631}" dt="2026-06-19T12:26:09.887" v="412" actId="27636"/>
        <pc:sldMkLst>
          <pc:docMk/>
          <pc:sldMk cId="2385965047" sldId="536"/>
        </pc:sldMkLst>
        <pc:spChg chg="mod ord">
          <ac:chgData name="Marianne Hubregtse" userId="868df0bf-1321-49c6-b554-7e20950ddce8" providerId="ADAL" clId="{0383A762-B7F5-5A12-A07D-FCA225667631}" dt="2026-06-19T12:26:09.869" v="411" actId="700"/>
          <ac:spMkLst>
            <pc:docMk/>
            <pc:sldMk cId="2385965047" sldId="536"/>
            <ac:spMk id="2" creationId="{38ADE136-552E-43C4-AA26-8109E5CF6B16}"/>
          </ac:spMkLst>
        </pc:spChg>
        <pc:spChg chg="mod ord">
          <ac:chgData name="Marianne Hubregtse" userId="868df0bf-1321-49c6-b554-7e20950ddce8" providerId="ADAL" clId="{0383A762-B7F5-5A12-A07D-FCA225667631}" dt="2026-06-19T12:26:09.887" v="412" actId="27636"/>
          <ac:spMkLst>
            <pc:docMk/>
            <pc:sldMk cId="2385965047" sldId="536"/>
            <ac:spMk id="3" creationId="{0EE681A3-B47C-4352-9E5B-29136375FC8D}"/>
          </ac:spMkLst>
        </pc:spChg>
      </pc:sldChg>
      <pc:sldChg chg="modSp mod modClrScheme chgLayout">
        <pc:chgData name="Marianne Hubregtse" userId="868df0bf-1321-49c6-b554-7e20950ddce8" providerId="ADAL" clId="{0383A762-B7F5-5A12-A07D-FCA225667631}" dt="2026-06-19T12:25:54.778" v="406" actId="700"/>
        <pc:sldMkLst>
          <pc:docMk/>
          <pc:sldMk cId="4098545083" sldId="538"/>
        </pc:sldMkLst>
        <pc:spChg chg="mod ord">
          <ac:chgData name="Marianne Hubregtse" userId="868df0bf-1321-49c6-b554-7e20950ddce8" providerId="ADAL" clId="{0383A762-B7F5-5A12-A07D-FCA225667631}" dt="2026-06-19T12:25:54.778" v="406" actId="700"/>
          <ac:spMkLst>
            <pc:docMk/>
            <pc:sldMk cId="4098545083" sldId="538"/>
            <ac:spMk id="2" creationId="{7629CC57-C3EE-4FE4-A0BF-5C33063EBD4F}"/>
          </ac:spMkLst>
        </pc:spChg>
        <pc:spChg chg="mod ord">
          <ac:chgData name="Marianne Hubregtse" userId="868df0bf-1321-49c6-b554-7e20950ddce8" providerId="ADAL" clId="{0383A762-B7F5-5A12-A07D-FCA225667631}" dt="2026-06-19T12:25:54.778" v="406" actId="700"/>
          <ac:spMkLst>
            <pc:docMk/>
            <pc:sldMk cId="4098545083" sldId="538"/>
            <ac:spMk id="3" creationId="{823BAC9E-E2FA-42BC-ABD6-919E60243F26}"/>
          </ac:spMkLst>
        </pc:spChg>
      </pc:sldChg>
      <pc:sldChg chg="modSp mod modClrScheme chgLayout">
        <pc:chgData name="Marianne Hubregtse" userId="868df0bf-1321-49c6-b554-7e20950ddce8" providerId="ADAL" clId="{0383A762-B7F5-5A12-A07D-FCA225667631}" dt="2026-06-19T12:25:38.121" v="400" actId="700"/>
        <pc:sldMkLst>
          <pc:docMk/>
          <pc:sldMk cId="2920005005" sldId="540"/>
        </pc:sldMkLst>
        <pc:spChg chg="mod ord">
          <ac:chgData name="Marianne Hubregtse" userId="868df0bf-1321-49c6-b554-7e20950ddce8" providerId="ADAL" clId="{0383A762-B7F5-5A12-A07D-FCA225667631}" dt="2026-06-19T12:25:38.121" v="400" actId="700"/>
          <ac:spMkLst>
            <pc:docMk/>
            <pc:sldMk cId="2920005005" sldId="540"/>
            <ac:spMk id="2" creationId="{D31AC1CE-40FB-4809-BE36-DD0811AF369D}"/>
          </ac:spMkLst>
        </pc:spChg>
        <pc:spChg chg="mod ord">
          <ac:chgData name="Marianne Hubregtse" userId="868df0bf-1321-49c6-b554-7e20950ddce8" providerId="ADAL" clId="{0383A762-B7F5-5A12-A07D-FCA225667631}" dt="2026-06-19T12:25:38.121" v="400" actId="700"/>
          <ac:spMkLst>
            <pc:docMk/>
            <pc:sldMk cId="2920005005" sldId="540"/>
            <ac:spMk id="3" creationId="{3D98F1EC-C193-493C-85CC-8F77DF2DF6F6}"/>
          </ac:spMkLst>
        </pc:spChg>
      </pc:sldChg>
      <pc:sldChg chg="modSp mod modClrScheme chgLayout">
        <pc:chgData name="Marianne Hubregtse" userId="868df0bf-1321-49c6-b554-7e20950ddce8" providerId="ADAL" clId="{0383A762-B7F5-5A12-A07D-FCA225667631}" dt="2026-06-30T14:21:20.510" v="3163"/>
        <pc:sldMkLst>
          <pc:docMk/>
          <pc:sldMk cId="2809720193" sldId="542"/>
        </pc:sldMkLst>
        <pc:spChg chg="mod ord">
          <ac:chgData name="Marianne Hubregtse" userId="868df0bf-1321-49c6-b554-7e20950ddce8" providerId="ADAL" clId="{0383A762-B7F5-5A12-A07D-FCA225667631}" dt="2026-06-19T12:25:41.457" v="401" actId="700"/>
          <ac:spMkLst>
            <pc:docMk/>
            <pc:sldMk cId="2809720193" sldId="542"/>
            <ac:spMk id="2" creationId="{6BE2C466-BA02-4428-A5E2-951FF9A6EDE2}"/>
          </ac:spMkLst>
        </pc:spChg>
        <pc:spChg chg="mod ord">
          <ac:chgData name="Marianne Hubregtse" userId="868df0bf-1321-49c6-b554-7e20950ddce8" providerId="ADAL" clId="{0383A762-B7F5-5A12-A07D-FCA225667631}" dt="2026-06-30T14:21:20.510" v="3163"/>
          <ac:spMkLst>
            <pc:docMk/>
            <pc:sldMk cId="2809720193" sldId="542"/>
            <ac:spMk id="3" creationId="{52D9FC71-CB87-4157-83E6-72BC4BFC484F}"/>
          </ac:spMkLst>
        </pc:spChg>
      </pc:sldChg>
      <pc:sldChg chg="modSp mod modClrScheme chgLayout">
        <pc:chgData name="Marianne Hubregtse" userId="868df0bf-1321-49c6-b554-7e20950ddce8" providerId="ADAL" clId="{0383A762-B7F5-5A12-A07D-FCA225667631}" dt="2026-06-30T14:21:20.510" v="3163"/>
        <pc:sldMkLst>
          <pc:docMk/>
          <pc:sldMk cId="2076026918" sldId="544"/>
        </pc:sldMkLst>
        <pc:spChg chg="mod ord">
          <ac:chgData name="Marianne Hubregtse" userId="868df0bf-1321-49c6-b554-7e20950ddce8" providerId="ADAL" clId="{0383A762-B7F5-5A12-A07D-FCA225667631}" dt="2026-06-19T12:25:51.547" v="404" actId="700"/>
          <ac:spMkLst>
            <pc:docMk/>
            <pc:sldMk cId="2076026918" sldId="544"/>
            <ac:spMk id="2" creationId="{E02333B1-FC29-44FC-B86B-BC4E6116BFE9}"/>
          </ac:spMkLst>
        </pc:spChg>
        <pc:spChg chg="mod ord">
          <ac:chgData name="Marianne Hubregtse" userId="868df0bf-1321-49c6-b554-7e20950ddce8" providerId="ADAL" clId="{0383A762-B7F5-5A12-A07D-FCA225667631}" dt="2026-06-30T14:21:20.510" v="3163"/>
          <ac:spMkLst>
            <pc:docMk/>
            <pc:sldMk cId="2076026918" sldId="544"/>
            <ac:spMk id="3" creationId="{2C42EB8C-FB34-4AEF-8202-C0285E5171F4}"/>
          </ac:spMkLst>
        </pc:spChg>
      </pc:sldChg>
      <pc:sldChg chg="modSp mod modClrScheme chgLayout">
        <pc:chgData name="Marianne Hubregtse" userId="868df0bf-1321-49c6-b554-7e20950ddce8" providerId="ADAL" clId="{0383A762-B7F5-5A12-A07D-FCA225667631}" dt="2026-06-30T13:50:22.583" v="3098" actId="700"/>
        <pc:sldMkLst>
          <pc:docMk/>
          <pc:sldMk cId="317700277" sldId="548"/>
        </pc:sldMkLst>
        <pc:spChg chg="mod ord">
          <ac:chgData name="Marianne Hubregtse" userId="868df0bf-1321-49c6-b554-7e20950ddce8" providerId="ADAL" clId="{0383A762-B7F5-5A12-A07D-FCA225667631}" dt="2026-06-30T13:50:22.583" v="3098" actId="700"/>
          <ac:spMkLst>
            <pc:docMk/>
            <pc:sldMk cId="317700277" sldId="548"/>
            <ac:spMk id="2" creationId="{01AD048E-3D8E-4F7D-88D2-5A14DD73F5F0}"/>
          </ac:spMkLst>
        </pc:spChg>
        <pc:spChg chg="mod ord">
          <ac:chgData name="Marianne Hubregtse" userId="868df0bf-1321-49c6-b554-7e20950ddce8" providerId="ADAL" clId="{0383A762-B7F5-5A12-A07D-FCA225667631}" dt="2026-06-30T13:50:22.583" v="3098" actId="700"/>
          <ac:spMkLst>
            <pc:docMk/>
            <pc:sldMk cId="317700277" sldId="548"/>
            <ac:spMk id="3" creationId="{66D4F634-3E5B-4C98-8F6E-9802DF4C4511}"/>
          </ac:spMkLst>
        </pc:spChg>
      </pc:sldChg>
      <pc:sldChg chg="modSp mod modClrScheme chgLayout">
        <pc:chgData name="Marianne Hubregtse" userId="868df0bf-1321-49c6-b554-7e20950ddce8" providerId="ADAL" clId="{0383A762-B7F5-5A12-A07D-FCA225667631}" dt="2026-06-30T14:21:20.510" v="3163"/>
        <pc:sldMkLst>
          <pc:docMk/>
          <pc:sldMk cId="674699585" sldId="550"/>
        </pc:sldMkLst>
        <pc:spChg chg="mod ord">
          <ac:chgData name="Marianne Hubregtse" userId="868df0bf-1321-49c6-b554-7e20950ddce8" providerId="ADAL" clId="{0383A762-B7F5-5A12-A07D-FCA225667631}" dt="2026-06-30T13:50:02.641" v="3090" actId="700"/>
          <ac:spMkLst>
            <pc:docMk/>
            <pc:sldMk cId="674699585" sldId="550"/>
            <ac:spMk id="2" creationId="{97B791E3-61C1-4423-8DA1-0B161E3E9068}"/>
          </ac:spMkLst>
        </pc:spChg>
        <pc:spChg chg="mod ord">
          <ac:chgData name="Marianne Hubregtse" userId="868df0bf-1321-49c6-b554-7e20950ddce8" providerId="ADAL" clId="{0383A762-B7F5-5A12-A07D-FCA225667631}" dt="2026-06-30T14:21:20.510" v="3163"/>
          <ac:spMkLst>
            <pc:docMk/>
            <pc:sldMk cId="674699585" sldId="550"/>
            <ac:spMk id="3" creationId="{5924F0BD-172A-442E-94A7-DBF1DC7D8187}"/>
          </ac:spMkLst>
        </pc:spChg>
      </pc:sldChg>
      <pc:sldChg chg="modSp mod modClrScheme chgLayout">
        <pc:chgData name="Marianne Hubregtse" userId="868df0bf-1321-49c6-b554-7e20950ddce8" providerId="ADAL" clId="{0383A762-B7F5-5A12-A07D-FCA225667631}" dt="2026-06-30T13:50:33.983" v="3102" actId="700"/>
        <pc:sldMkLst>
          <pc:docMk/>
          <pc:sldMk cId="316754336" sldId="554"/>
        </pc:sldMkLst>
        <pc:spChg chg="mod ord">
          <ac:chgData name="Marianne Hubregtse" userId="868df0bf-1321-49c6-b554-7e20950ddce8" providerId="ADAL" clId="{0383A762-B7F5-5A12-A07D-FCA225667631}" dt="2026-06-30T13:50:33.983" v="3102" actId="700"/>
          <ac:spMkLst>
            <pc:docMk/>
            <pc:sldMk cId="316754336" sldId="554"/>
            <ac:spMk id="2" creationId="{4CDC4669-0ABD-4D0E-846E-3B9D2BC2F1D3}"/>
          </ac:spMkLst>
        </pc:spChg>
        <pc:spChg chg="mod ord">
          <ac:chgData name="Marianne Hubregtse" userId="868df0bf-1321-49c6-b554-7e20950ddce8" providerId="ADAL" clId="{0383A762-B7F5-5A12-A07D-FCA225667631}" dt="2026-06-30T13:50:33.983" v="3102" actId="700"/>
          <ac:spMkLst>
            <pc:docMk/>
            <pc:sldMk cId="316754336" sldId="554"/>
            <ac:spMk id="3" creationId="{3510E3F3-0AE8-419B-A9D1-C4A0F91194BE}"/>
          </ac:spMkLst>
        </pc:spChg>
      </pc:sldChg>
      <pc:sldChg chg="modSp mod modClrScheme chgLayout">
        <pc:chgData name="Marianne Hubregtse" userId="868df0bf-1321-49c6-b554-7e20950ddce8" providerId="ADAL" clId="{0383A762-B7F5-5A12-A07D-FCA225667631}" dt="2026-06-30T13:51:47.867" v="3105" actId="700"/>
        <pc:sldMkLst>
          <pc:docMk/>
          <pc:sldMk cId="236124014" sldId="556"/>
        </pc:sldMkLst>
        <pc:spChg chg="mod ord">
          <ac:chgData name="Marianne Hubregtse" userId="868df0bf-1321-49c6-b554-7e20950ddce8" providerId="ADAL" clId="{0383A762-B7F5-5A12-A07D-FCA225667631}" dt="2026-06-30T13:51:47.867" v="3105" actId="700"/>
          <ac:spMkLst>
            <pc:docMk/>
            <pc:sldMk cId="236124014" sldId="556"/>
            <ac:spMk id="2" creationId="{F82DA1A5-C770-4521-B8E8-B2CCF5C28872}"/>
          </ac:spMkLst>
        </pc:spChg>
        <pc:spChg chg="mod ord">
          <ac:chgData name="Marianne Hubregtse" userId="868df0bf-1321-49c6-b554-7e20950ddce8" providerId="ADAL" clId="{0383A762-B7F5-5A12-A07D-FCA225667631}" dt="2026-06-30T13:51:47.867" v="3105" actId="700"/>
          <ac:spMkLst>
            <pc:docMk/>
            <pc:sldMk cId="236124014" sldId="556"/>
            <ac:spMk id="3" creationId="{C96500CB-7B94-4F35-BE54-589AF38232C8}"/>
          </ac:spMkLst>
        </pc:spChg>
      </pc:sldChg>
      <pc:sldChg chg="modSp mod modClrScheme chgLayout">
        <pc:chgData name="Marianne Hubregtse" userId="868df0bf-1321-49c6-b554-7e20950ddce8" providerId="ADAL" clId="{0383A762-B7F5-5A12-A07D-FCA225667631}" dt="2026-06-30T14:21:20.510" v="3163"/>
        <pc:sldMkLst>
          <pc:docMk/>
          <pc:sldMk cId="2352654503" sldId="558"/>
        </pc:sldMkLst>
        <pc:spChg chg="mod ord">
          <ac:chgData name="Marianne Hubregtse" userId="868df0bf-1321-49c6-b554-7e20950ddce8" providerId="ADAL" clId="{0383A762-B7F5-5A12-A07D-FCA225667631}" dt="2026-06-30T13:50:09.383" v="3092" actId="700"/>
          <ac:spMkLst>
            <pc:docMk/>
            <pc:sldMk cId="2352654503" sldId="558"/>
            <ac:spMk id="2" creationId="{25F7E809-56EF-468C-91D1-B6407119B885}"/>
          </ac:spMkLst>
        </pc:spChg>
        <pc:spChg chg="mod ord">
          <ac:chgData name="Marianne Hubregtse" userId="868df0bf-1321-49c6-b554-7e20950ddce8" providerId="ADAL" clId="{0383A762-B7F5-5A12-A07D-FCA225667631}" dt="2026-06-30T14:21:20.510" v="3163"/>
          <ac:spMkLst>
            <pc:docMk/>
            <pc:sldMk cId="2352654503" sldId="558"/>
            <ac:spMk id="3" creationId="{FD796B34-7DCE-4534-A0F1-DD72C3991E89}"/>
          </ac:spMkLst>
        </pc:spChg>
      </pc:sldChg>
      <pc:sldChg chg="modSp mod modClrScheme chgLayout">
        <pc:chgData name="Marianne Hubregtse" userId="868df0bf-1321-49c6-b554-7e20950ddce8" providerId="ADAL" clId="{0383A762-B7F5-5A12-A07D-FCA225667631}" dt="2026-06-30T14:21:20.510" v="3163"/>
        <pc:sldMkLst>
          <pc:docMk/>
          <pc:sldMk cId="3426292673" sldId="566"/>
        </pc:sldMkLst>
        <pc:spChg chg="mod ord">
          <ac:chgData name="Marianne Hubregtse" userId="868df0bf-1321-49c6-b554-7e20950ddce8" providerId="ADAL" clId="{0383A762-B7F5-5A12-A07D-FCA225667631}" dt="2026-06-30T13:52:35.498" v="3107" actId="700"/>
          <ac:spMkLst>
            <pc:docMk/>
            <pc:sldMk cId="3426292673" sldId="566"/>
            <ac:spMk id="2" creationId="{BF14426F-27DD-4E0E-AE8A-188D1F418813}"/>
          </ac:spMkLst>
        </pc:spChg>
        <pc:spChg chg="mod ord">
          <ac:chgData name="Marianne Hubregtse" userId="868df0bf-1321-49c6-b554-7e20950ddce8" providerId="ADAL" clId="{0383A762-B7F5-5A12-A07D-FCA225667631}" dt="2026-06-30T14:21:20.510" v="3163"/>
          <ac:spMkLst>
            <pc:docMk/>
            <pc:sldMk cId="3426292673" sldId="566"/>
            <ac:spMk id="3" creationId="{CE0A9C1A-1A86-4F39-AA87-59902E64D3DB}"/>
          </ac:spMkLst>
        </pc:spChg>
      </pc:sldChg>
      <pc:sldChg chg="modSp mod modClrScheme chgLayout modNotes">
        <pc:chgData name="Marianne Hubregtse" userId="868df0bf-1321-49c6-b554-7e20950ddce8" providerId="ADAL" clId="{0383A762-B7F5-5A12-A07D-FCA225667631}" dt="2026-06-30T14:21:20.510" v="3163"/>
        <pc:sldMkLst>
          <pc:docMk/>
          <pc:sldMk cId="1266963824" sldId="579"/>
        </pc:sldMkLst>
        <pc:spChg chg="mod ord">
          <ac:chgData name="Marianne Hubregtse" userId="868df0bf-1321-49c6-b554-7e20950ddce8" providerId="ADAL" clId="{0383A762-B7F5-5A12-A07D-FCA225667631}" dt="2026-06-30T13:52:43.339" v="3108" actId="700"/>
          <ac:spMkLst>
            <pc:docMk/>
            <pc:sldMk cId="1266963824" sldId="579"/>
            <ac:spMk id="2" creationId="{1CF0B38B-1309-408E-B35E-3FB1A989F1E7}"/>
          </ac:spMkLst>
        </pc:spChg>
        <pc:spChg chg="mod ord">
          <ac:chgData name="Marianne Hubregtse" userId="868df0bf-1321-49c6-b554-7e20950ddce8" providerId="ADAL" clId="{0383A762-B7F5-5A12-A07D-FCA225667631}" dt="2026-06-30T13:52:43.339" v="3108" actId="700"/>
          <ac:spMkLst>
            <pc:docMk/>
            <pc:sldMk cId="1266963824" sldId="579"/>
            <ac:spMk id="3" creationId="{08E39E6F-1245-42D2-92DA-F22CA4AB1713}"/>
          </ac:spMkLst>
        </pc:spChg>
      </pc:sldChg>
      <pc:sldChg chg="modSp mod modClrScheme chgLayout">
        <pc:chgData name="Marianne Hubregtse" userId="868df0bf-1321-49c6-b554-7e20950ddce8" providerId="ADAL" clId="{0383A762-B7F5-5A12-A07D-FCA225667631}" dt="2026-06-30T13:52:55.782" v="3114" actId="27636"/>
        <pc:sldMkLst>
          <pc:docMk/>
          <pc:sldMk cId="42601317" sldId="581"/>
        </pc:sldMkLst>
        <pc:spChg chg="mod ord">
          <ac:chgData name="Marianne Hubregtse" userId="868df0bf-1321-49c6-b554-7e20950ddce8" providerId="ADAL" clId="{0383A762-B7F5-5A12-A07D-FCA225667631}" dt="2026-06-30T13:52:55.769" v="3113" actId="700"/>
          <ac:spMkLst>
            <pc:docMk/>
            <pc:sldMk cId="42601317" sldId="581"/>
            <ac:spMk id="2" creationId="{F9D85BE0-F5EF-4D9B-A825-F8377342E316}"/>
          </ac:spMkLst>
        </pc:spChg>
        <pc:spChg chg="mod ord">
          <ac:chgData name="Marianne Hubregtse" userId="868df0bf-1321-49c6-b554-7e20950ddce8" providerId="ADAL" clId="{0383A762-B7F5-5A12-A07D-FCA225667631}" dt="2026-06-30T13:52:55.782" v="3114" actId="27636"/>
          <ac:spMkLst>
            <pc:docMk/>
            <pc:sldMk cId="42601317" sldId="581"/>
            <ac:spMk id="3" creationId="{1DA26BB0-8442-4539-9C78-74F56CBF91DE}"/>
          </ac:spMkLst>
        </pc:spChg>
      </pc:sldChg>
      <pc:sldChg chg="modSp mod modClrScheme chgLayout">
        <pc:chgData name="Marianne Hubregtse" userId="868df0bf-1321-49c6-b554-7e20950ddce8" providerId="ADAL" clId="{0383A762-B7F5-5A12-A07D-FCA225667631}" dt="2026-06-30T13:53:40.514" v="3122" actId="27636"/>
        <pc:sldMkLst>
          <pc:docMk/>
          <pc:sldMk cId="21831032" sldId="582"/>
        </pc:sldMkLst>
        <pc:spChg chg="mod ord">
          <ac:chgData name="Marianne Hubregtse" userId="868df0bf-1321-49c6-b554-7e20950ddce8" providerId="ADAL" clId="{0383A762-B7F5-5A12-A07D-FCA225667631}" dt="2026-06-30T13:53:40.499" v="3121" actId="700"/>
          <ac:spMkLst>
            <pc:docMk/>
            <pc:sldMk cId="21831032" sldId="582"/>
            <ac:spMk id="2" creationId="{FF515CBA-0B96-4967-AE1C-6AB9D27414A4}"/>
          </ac:spMkLst>
        </pc:spChg>
        <pc:spChg chg="mod ord">
          <ac:chgData name="Marianne Hubregtse" userId="868df0bf-1321-49c6-b554-7e20950ddce8" providerId="ADAL" clId="{0383A762-B7F5-5A12-A07D-FCA225667631}" dt="2026-06-30T13:53:40.514" v="3122" actId="27636"/>
          <ac:spMkLst>
            <pc:docMk/>
            <pc:sldMk cId="21831032" sldId="582"/>
            <ac:spMk id="3" creationId="{F6A18142-BD70-4AC8-AEF1-67C38E3A0B83}"/>
          </ac:spMkLst>
        </pc:spChg>
      </pc:sldChg>
      <pc:sldChg chg="modSp mod modClrScheme chgLayout">
        <pc:chgData name="Marianne Hubregtse" userId="868df0bf-1321-49c6-b554-7e20950ddce8" providerId="ADAL" clId="{0383A762-B7F5-5A12-A07D-FCA225667631}" dt="2026-06-30T13:53:43.901" v="3124" actId="27636"/>
        <pc:sldMkLst>
          <pc:docMk/>
          <pc:sldMk cId="1517895221" sldId="584"/>
        </pc:sldMkLst>
        <pc:spChg chg="mod ord">
          <ac:chgData name="Marianne Hubregtse" userId="868df0bf-1321-49c6-b554-7e20950ddce8" providerId="ADAL" clId="{0383A762-B7F5-5A12-A07D-FCA225667631}" dt="2026-06-30T13:53:43.888" v="3123" actId="700"/>
          <ac:spMkLst>
            <pc:docMk/>
            <pc:sldMk cId="1517895221" sldId="584"/>
            <ac:spMk id="2" creationId="{F9D85BE0-F5EF-4D9B-A825-F8377342E316}"/>
          </ac:spMkLst>
        </pc:spChg>
        <pc:spChg chg="mod ord">
          <ac:chgData name="Marianne Hubregtse" userId="868df0bf-1321-49c6-b554-7e20950ddce8" providerId="ADAL" clId="{0383A762-B7F5-5A12-A07D-FCA225667631}" dt="2026-06-30T13:53:43.901" v="3124" actId="27636"/>
          <ac:spMkLst>
            <pc:docMk/>
            <pc:sldMk cId="1517895221" sldId="584"/>
            <ac:spMk id="6" creationId="{E0B22227-B4A2-40E1-BFBE-257DC2C016AD}"/>
          </ac:spMkLst>
        </pc:spChg>
      </pc:sldChg>
      <pc:sldChg chg="modSp mod modClrScheme chgLayout">
        <pc:chgData name="Marianne Hubregtse" userId="868df0bf-1321-49c6-b554-7e20950ddce8" providerId="ADAL" clId="{0383A762-B7F5-5A12-A07D-FCA225667631}" dt="2026-06-30T14:21:20.510" v="3163"/>
        <pc:sldMkLst>
          <pc:docMk/>
          <pc:sldMk cId="2081389760" sldId="588"/>
        </pc:sldMkLst>
        <pc:spChg chg="mod ord">
          <ac:chgData name="Marianne Hubregtse" userId="868df0bf-1321-49c6-b554-7e20950ddce8" providerId="ADAL" clId="{0383A762-B7F5-5A12-A07D-FCA225667631}" dt="2026-06-30T13:49:54.901" v="3088" actId="700"/>
          <ac:spMkLst>
            <pc:docMk/>
            <pc:sldMk cId="2081389760" sldId="588"/>
            <ac:spMk id="2" creationId="{CC7C977E-D90D-4E4C-9573-2BBB3EED75DE}"/>
          </ac:spMkLst>
        </pc:spChg>
        <pc:spChg chg="mod ord">
          <ac:chgData name="Marianne Hubregtse" userId="868df0bf-1321-49c6-b554-7e20950ddce8" providerId="ADAL" clId="{0383A762-B7F5-5A12-A07D-FCA225667631}" dt="2026-06-30T14:21:20.510" v="3163"/>
          <ac:spMkLst>
            <pc:docMk/>
            <pc:sldMk cId="2081389760" sldId="588"/>
            <ac:spMk id="3" creationId="{3AE52311-9D99-4A09-9E13-3CD36E029C4C}"/>
          </ac:spMkLst>
        </pc:spChg>
      </pc:sldChg>
      <pc:sldChg chg="modSp mod modClrScheme chgLayout">
        <pc:chgData name="Marianne Hubregtse" userId="868df0bf-1321-49c6-b554-7e20950ddce8" providerId="ADAL" clId="{0383A762-B7F5-5A12-A07D-FCA225667631}" dt="2026-06-30T13:53:00.807" v="3117" actId="700"/>
        <pc:sldMkLst>
          <pc:docMk/>
          <pc:sldMk cId="996503608" sldId="596"/>
        </pc:sldMkLst>
        <pc:spChg chg="mod ord">
          <ac:chgData name="Marianne Hubregtse" userId="868df0bf-1321-49c6-b554-7e20950ddce8" providerId="ADAL" clId="{0383A762-B7F5-5A12-A07D-FCA225667631}" dt="2026-06-30T13:53:00.807" v="3117" actId="700"/>
          <ac:spMkLst>
            <pc:docMk/>
            <pc:sldMk cId="996503608" sldId="596"/>
            <ac:spMk id="2" creationId="{94E7960F-FB9B-4AF5-A51F-CDEA6E8F9C71}"/>
          </ac:spMkLst>
        </pc:spChg>
        <pc:spChg chg="mod ord">
          <ac:chgData name="Marianne Hubregtse" userId="868df0bf-1321-49c6-b554-7e20950ddce8" providerId="ADAL" clId="{0383A762-B7F5-5A12-A07D-FCA225667631}" dt="2026-06-30T13:53:00.807" v="3117" actId="700"/>
          <ac:spMkLst>
            <pc:docMk/>
            <pc:sldMk cId="996503608" sldId="596"/>
            <ac:spMk id="3" creationId="{C297A8FD-8F19-496C-B07A-0B22DE1371C1}"/>
          </ac:spMkLst>
        </pc:spChg>
      </pc:sldChg>
      <pc:sldChg chg="addSp delSp modSp mod modClrScheme chgLayout">
        <pc:chgData name="Marianne Hubregtse" userId="868df0bf-1321-49c6-b554-7e20950ddce8" providerId="ADAL" clId="{0383A762-B7F5-5A12-A07D-FCA225667631}" dt="2026-06-22T10:02:09.587" v="588" actId="700"/>
        <pc:sldMkLst>
          <pc:docMk/>
          <pc:sldMk cId="4239220404" sldId="598"/>
        </pc:sldMkLst>
        <pc:spChg chg="mod ord">
          <ac:chgData name="Marianne Hubregtse" userId="868df0bf-1321-49c6-b554-7e20950ddce8" providerId="ADAL" clId="{0383A762-B7F5-5A12-A07D-FCA225667631}" dt="2026-06-22T10:02:09.587" v="588" actId="700"/>
          <ac:spMkLst>
            <pc:docMk/>
            <pc:sldMk cId="4239220404" sldId="598"/>
            <ac:spMk id="2" creationId="{F0DB5DA0-932E-483D-B473-3D59C1EEEB29}"/>
          </ac:spMkLst>
        </pc:spChg>
        <pc:picChg chg="mod">
          <ac:chgData name="Marianne Hubregtse" userId="868df0bf-1321-49c6-b554-7e20950ddce8" providerId="ADAL" clId="{0383A762-B7F5-5A12-A07D-FCA225667631}" dt="2026-06-22T10:01:44.708" v="584" actId="1076"/>
          <ac:picMkLst>
            <pc:docMk/>
            <pc:sldMk cId="4239220404" sldId="598"/>
            <ac:picMk id="6" creationId="{BE52409E-1317-4B24-8997-883582A34552}"/>
          </ac:picMkLst>
        </pc:picChg>
      </pc:sldChg>
      <pc:sldChg chg="modSp mod modClrScheme chgLayout">
        <pc:chgData name="Marianne Hubregtse" userId="868df0bf-1321-49c6-b554-7e20950ddce8" providerId="ADAL" clId="{0383A762-B7F5-5A12-A07D-FCA225667631}" dt="2026-06-30T13:49:38.038" v="3084" actId="700"/>
        <pc:sldMkLst>
          <pc:docMk/>
          <pc:sldMk cId="1884911564" sldId="599"/>
        </pc:sldMkLst>
        <pc:spChg chg="mod ord">
          <ac:chgData name="Marianne Hubregtse" userId="868df0bf-1321-49c6-b554-7e20950ddce8" providerId="ADAL" clId="{0383A762-B7F5-5A12-A07D-FCA225667631}" dt="2026-06-30T13:49:38.038" v="3084" actId="700"/>
          <ac:spMkLst>
            <pc:docMk/>
            <pc:sldMk cId="1884911564" sldId="599"/>
            <ac:spMk id="2" creationId="{F0DB5DA0-932E-483D-B473-3D59C1EEEB29}"/>
          </ac:spMkLst>
        </pc:spChg>
        <pc:spChg chg="mod ord">
          <ac:chgData name="Marianne Hubregtse" userId="868df0bf-1321-49c6-b554-7e20950ddce8" providerId="ADAL" clId="{0383A762-B7F5-5A12-A07D-FCA225667631}" dt="2026-06-30T13:49:38.038" v="3084" actId="700"/>
          <ac:spMkLst>
            <pc:docMk/>
            <pc:sldMk cId="1884911564" sldId="599"/>
            <ac:spMk id="3" creationId="{B05CA198-9307-4EFC-B449-0CEA130AD58F}"/>
          </ac:spMkLst>
        </pc:spChg>
      </pc:sldChg>
      <pc:sldChg chg="modSp mod modClrScheme chgLayout">
        <pc:chgData name="Marianne Hubregtse" userId="868df0bf-1321-49c6-b554-7e20950ddce8" providerId="ADAL" clId="{0383A762-B7F5-5A12-A07D-FCA225667631}" dt="2026-06-22T10:06:23.359" v="592" actId="1076"/>
        <pc:sldMkLst>
          <pc:docMk/>
          <pc:sldMk cId="3780135046" sldId="600"/>
        </pc:sldMkLst>
        <pc:spChg chg="mod ord">
          <ac:chgData name="Marianne Hubregtse" userId="868df0bf-1321-49c6-b554-7e20950ddce8" providerId="ADAL" clId="{0383A762-B7F5-5A12-A07D-FCA225667631}" dt="2026-06-22T10:06:12.272" v="590" actId="700"/>
          <ac:spMkLst>
            <pc:docMk/>
            <pc:sldMk cId="3780135046" sldId="600"/>
            <ac:spMk id="4" creationId="{3514692D-6106-4936-8185-AA5945C50DAA}"/>
          </ac:spMkLst>
        </pc:spChg>
        <pc:picChg chg="mod">
          <ac:chgData name="Marianne Hubregtse" userId="868df0bf-1321-49c6-b554-7e20950ddce8" providerId="ADAL" clId="{0383A762-B7F5-5A12-A07D-FCA225667631}" dt="2026-06-22T10:06:23.359" v="592" actId="1076"/>
          <ac:picMkLst>
            <pc:docMk/>
            <pc:sldMk cId="3780135046" sldId="600"/>
            <ac:picMk id="3" creationId="{0C3C08A4-ED96-487E-B679-D893A12FBC5E}"/>
          </ac:picMkLst>
        </pc:picChg>
      </pc:sldChg>
      <pc:sldChg chg="modSp mod modClrScheme chgLayout">
        <pc:chgData name="Marianne Hubregtse" userId="868df0bf-1321-49c6-b554-7e20950ddce8" providerId="ADAL" clId="{0383A762-B7F5-5A12-A07D-FCA225667631}" dt="2026-06-30T14:26:48.156" v="3172" actId="20577"/>
        <pc:sldMkLst>
          <pc:docMk/>
          <pc:sldMk cId="1944644981" sldId="601"/>
        </pc:sldMkLst>
        <pc:spChg chg="mod ord">
          <ac:chgData name="Marianne Hubregtse" userId="868df0bf-1321-49c6-b554-7e20950ddce8" providerId="ADAL" clId="{0383A762-B7F5-5A12-A07D-FCA225667631}" dt="2026-06-30T13:49:45.718" v="3086" actId="700"/>
          <ac:spMkLst>
            <pc:docMk/>
            <pc:sldMk cId="1944644981" sldId="601"/>
            <ac:spMk id="4" creationId="{3514692D-6106-4936-8185-AA5945C50DAA}"/>
          </ac:spMkLst>
        </pc:spChg>
        <pc:spChg chg="mod ord">
          <ac:chgData name="Marianne Hubregtse" userId="868df0bf-1321-49c6-b554-7e20950ddce8" providerId="ADAL" clId="{0383A762-B7F5-5A12-A07D-FCA225667631}" dt="2026-06-30T14:26:48.156" v="3172" actId="20577"/>
          <ac:spMkLst>
            <pc:docMk/>
            <pc:sldMk cId="1944644981" sldId="601"/>
            <ac:spMk id="5" creationId="{1449D82D-B19C-47B3-AA30-2AA28269BC9A}"/>
          </ac:spMkLst>
        </pc:spChg>
      </pc:sldChg>
      <pc:sldChg chg="modSp mod">
        <pc:chgData name="Marianne Hubregtse" userId="868df0bf-1321-49c6-b554-7e20950ddce8" providerId="ADAL" clId="{0383A762-B7F5-5A12-A07D-FCA225667631}" dt="2026-06-30T14:27:25.439" v="3174" actId="20577"/>
        <pc:sldMkLst>
          <pc:docMk/>
          <pc:sldMk cId="2906539864" sldId="602"/>
        </pc:sldMkLst>
        <pc:spChg chg="mod">
          <ac:chgData name="Marianne Hubregtse" userId="868df0bf-1321-49c6-b554-7e20950ddce8" providerId="ADAL" clId="{0383A762-B7F5-5A12-A07D-FCA225667631}" dt="2026-06-30T14:27:25.439" v="3174" actId="20577"/>
          <ac:spMkLst>
            <pc:docMk/>
            <pc:sldMk cId="2906539864" sldId="602"/>
            <ac:spMk id="3" creationId="{B45B8E06-986C-4337-99C4-EEFFAEE11CA3}"/>
          </ac:spMkLst>
        </pc:spChg>
      </pc:sldChg>
      <pc:sldChg chg="modSp mod modClrScheme chgLayout">
        <pc:chgData name="Marianne Hubregtse" userId="868df0bf-1321-49c6-b554-7e20950ddce8" providerId="ADAL" clId="{0383A762-B7F5-5A12-A07D-FCA225667631}" dt="2026-06-30T14:18:59.733" v="3139" actId="5793"/>
        <pc:sldMkLst>
          <pc:docMk/>
          <pc:sldMk cId="3231501475" sldId="606"/>
        </pc:sldMkLst>
        <pc:spChg chg="mod ord">
          <ac:chgData name="Marianne Hubregtse" userId="868df0bf-1321-49c6-b554-7e20950ddce8" providerId="ADAL" clId="{0383A762-B7F5-5A12-A07D-FCA225667631}" dt="2026-06-19T12:25:29.121" v="398" actId="700"/>
          <ac:spMkLst>
            <pc:docMk/>
            <pc:sldMk cId="3231501475" sldId="606"/>
            <ac:spMk id="2" creationId="{B07E44A4-6584-40CE-B70E-FBBBE45DD9EB}"/>
          </ac:spMkLst>
        </pc:spChg>
        <pc:spChg chg="mod ord">
          <ac:chgData name="Marianne Hubregtse" userId="868df0bf-1321-49c6-b554-7e20950ddce8" providerId="ADAL" clId="{0383A762-B7F5-5A12-A07D-FCA225667631}" dt="2026-06-30T14:18:59.733" v="3139" actId="5793"/>
          <ac:spMkLst>
            <pc:docMk/>
            <pc:sldMk cId="3231501475" sldId="606"/>
            <ac:spMk id="3" creationId="{1C3204E2-6806-46B5-88E1-715FA25C6FE4}"/>
          </ac:spMkLst>
        </pc:spChg>
      </pc:sldChg>
      <pc:sldChg chg="modSp mod modClrScheme chgLayout">
        <pc:chgData name="Marianne Hubregtse" userId="868df0bf-1321-49c6-b554-7e20950ddce8" providerId="ADAL" clId="{0383A762-B7F5-5A12-A07D-FCA225667631}" dt="2026-06-30T14:21:57.153" v="3164" actId="5793"/>
        <pc:sldMkLst>
          <pc:docMk/>
          <pc:sldMk cId="2203053435" sldId="608"/>
        </pc:sldMkLst>
        <pc:spChg chg="mod ord">
          <ac:chgData name="Marianne Hubregtse" userId="868df0bf-1321-49c6-b554-7e20950ddce8" providerId="ADAL" clId="{0383A762-B7F5-5A12-A07D-FCA225667631}" dt="2026-06-19T12:25:58.566" v="407" actId="700"/>
          <ac:spMkLst>
            <pc:docMk/>
            <pc:sldMk cId="2203053435" sldId="608"/>
            <ac:spMk id="2" creationId="{7629CC57-C3EE-4FE4-A0BF-5C33063EBD4F}"/>
          </ac:spMkLst>
        </pc:spChg>
        <pc:spChg chg="mod ord">
          <ac:chgData name="Marianne Hubregtse" userId="868df0bf-1321-49c6-b554-7e20950ddce8" providerId="ADAL" clId="{0383A762-B7F5-5A12-A07D-FCA225667631}" dt="2026-06-30T14:21:57.153" v="3164" actId="5793"/>
          <ac:spMkLst>
            <pc:docMk/>
            <pc:sldMk cId="2203053435" sldId="608"/>
            <ac:spMk id="3" creationId="{823BAC9E-E2FA-42BC-ABD6-919E60243F26}"/>
          </ac:spMkLst>
        </pc:spChg>
      </pc:sldChg>
      <pc:sldChg chg="modSp mod modClrScheme chgLayout">
        <pc:chgData name="Marianne Hubregtse" userId="868df0bf-1321-49c6-b554-7e20950ddce8" providerId="ADAL" clId="{0383A762-B7F5-5A12-A07D-FCA225667631}" dt="2026-06-30T14:20:12.906" v="3162" actId="20577"/>
        <pc:sldMkLst>
          <pc:docMk/>
          <pc:sldMk cId="1095067421" sldId="609"/>
        </pc:sldMkLst>
        <pc:spChg chg="mod ord">
          <ac:chgData name="Marianne Hubregtse" userId="868df0bf-1321-49c6-b554-7e20950ddce8" providerId="ADAL" clId="{0383A762-B7F5-5A12-A07D-FCA225667631}" dt="2026-06-19T12:25:33.287" v="399" actId="700"/>
          <ac:spMkLst>
            <pc:docMk/>
            <pc:sldMk cId="1095067421" sldId="609"/>
            <ac:spMk id="2" creationId="{D31AC1CE-40FB-4809-BE36-DD0811AF369D}"/>
          </ac:spMkLst>
        </pc:spChg>
        <pc:spChg chg="mod ord">
          <ac:chgData name="Marianne Hubregtse" userId="868df0bf-1321-49c6-b554-7e20950ddce8" providerId="ADAL" clId="{0383A762-B7F5-5A12-A07D-FCA225667631}" dt="2026-06-30T14:20:12.906" v="3162" actId="20577"/>
          <ac:spMkLst>
            <pc:docMk/>
            <pc:sldMk cId="1095067421" sldId="609"/>
            <ac:spMk id="3" creationId="{3D98F1EC-C193-493C-85CC-8F77DF2DF6F6}"/>
          </ac:spMkLst>
        </pc:spChg>
      </pc:sldChg>
      <pc:sldChg chg="modSp mod modClrScheme chgLayout">
        <pc:chgData name="Marianne Hubregtse" userId="868df0bf-1321-49c6-b554-7e20950ddce8" providerId="ADAL" clId="{0383A762-B7F5-5A12-A07D-FCA225667631}" dt="2026-06-19T12:25:44.790" v="402" actId="700"/>
        <pc:sldMkLst>
          <pc:docMk/>
          <pc:sldMk cId="2174405991" sldId="610"/>
        </pc:sldMkLst>
        <pc:spChg chg="mod ord">
          <ac:chgData name="Marianne Hubregtse" userId="868df0bf-1321-49c6-b554-7e20950ddce8" providerId="ADAL" clId="{0383A762-B7F5-5A12-A07D-FCA225667631}" dt="2026-06-19T12:25:44.790" v="402" actId="700"/>
          <ac:spMkLst>
            <pc:docMk/>
            <pc:sldMk cId="2174405991" sldId="610"/>
            <ac:spMk id="2" creationId="{6BE2C466-BA02-4428-A5E2-951FF9A6EDE2}"/>
          </ac:spMkLst>
        </pc:spChg>
        <pc:spChg chg="mod ord">
          <ac:chgData name="Marianne Hubregtse" userId="868df0bf-1321-49c6-b554-7e20950ddce8" providerId="ADAL" clId="{0383A762-B7F5-5A12-A07D-FCA225667631}" dt="2026-06-19T12:25:44.790" v="402" actId="700"/>
          <ac:spMkLst>
            <pc:docMk/>
            <pc:sldMk cId="2174405991" sldId="610"/>
            <ac:spMk id="3" creationId="{52D9FC71-CB87-4157-83E6-72BC4BFC484F}"/>
          </ac:spMkLst>
        </pc:spChg>
      </pc:sldChg>
      <pc:sldChg chg="modSp mod modClrScheme chgLayout">
        <pc:chgData name="Marianne Hubregtse" userId="868df0bf-1321-49c6-b554-7e20950ddce8" providerId="ADAL" clId="{0383A762-B7F5-5A12-A07D-FCA225667631}" dt="2026-06-19T12:25:48.971" v="403" actId="700"/>
        <pc:sldMkLst>
          <pc:docMk/>
          <pc:sldMk cId="1674471094" sldId="611"/>
        </pc:sldMkLst>
        <pc:spChg chg="mod ord">
          <ac:chgData name="Marianne Hubregtse" userId="868df0bf-1321-49c6-b554-7e20950ddce8" providerId="ADAL" clId="{0383A762-B7F5-5A12-A07D-FCA225667631}" dt="2026-06-19T12:25:48.971" v="403" actId="700"/>
          <ac:spMkLst>
            <pc:docMk/>
            <pc:sldMk cId="1674471094" sldId="611"/>
            <ac:spMk id="2" creationId="{6BE2C466-BA02-4428-A5E2-951FF9A6EDE2}"/>
          </ac:spMkLst>
        </pc:spChg>
        <pc:spChg chg="mod ord">
          <ac:chgData name="Marianne Hubregtse" userId="868df0bf-1321-49c6-b554-7e20950ddce8" providerId="ADAL" clId="{0383A762-B7F5-5A12-A07D-FCA225667631}" dt="2026-06-19T12:25:48.971" v="403" actId="700"/>
          <ac:spMkLst>
            <pc:docMk/>
            <pc:sldMk cId="1674471094" sldId="611"/>
            <ac:spMk id="3" creationId="{52D9FC71-CB87-4157-83E6-72BC4BFC484F}"/>
          </ac:spMkLst>
        </pc:spChg>
      </pc:sldChg>
      <pc:sldChg chg="modSp mod modClrScheme chgLayout">
        <pc:chgData name="Marianne Hubregtse" userId="868df0bf-1321-49c6-b554-7e20950ddce8" providerId="ADAL" clId="{0383A762-B7F5-5A12-A07D-FCA225667631}" dt="2026-06-30T13:50:25.377" v="3099" actId="700"/>
        <pc:sldMkLst>
          <pc:docMk/>
          <pc:sldMk cId="3906885419" sldId="612"/>
        </pc:sldMkLst>
        <pc:spChg chg="mod ord">
          <ac:chgData name="Marianne Hubregtse" userId="868df0bf-1321-49c6-b554-7e20950ddce8" providerId="ADAL" clId="{0383A762-B7F5-5A12-A07D-FCA225667631}" dt="2026-06-30T13:50:25.377" v="3099" actId="700"/>
          <ac:spMkLst>
            <pc:docMk/>
            <pc:sldMk cId="3906885419" sldId="612"/>
            <ac:spMk id="2" creationId="{01AD048E-3D8E-4F7D-88D2-5A14DD73F5F0}"/>
          </ac:spMkLst>
        </pc:spChg>
        <pc:spChg chg="mod ord">
          <ac:chgData name="Marianne Hubregtse" userId="868df0bf-1321-49c6-b554-7e20950ddce8" providerId="ADAL" clId="{0383A762-B7F5-5A12-A07D-FCA225667631}" dt="2026-06-30T13:50:25.377" v="3099" actId="700"/>
          <ac:spMkLst>
            <pc:docMk/>
            <pc:sldMk cId="3906885419" sldId="612"/>
            <ac:spMk id="3" creationId="{66D4F634-3E5B-4C98-8F6E-9802DF4C4511}"/>
          </ac:spMkLst>
        </pc:spChg>
      </pc:sldChg>
      <pc:sldChg chg="modSp mod modClrScheme chgLayout">
        <pc:chgData name="Marianne Hubregtse" userId="868df0bf-1321-49c6-b554-7e20950ddce8" providerId="ADAL" clId="{0383A762-B7F5-5A12-A07D-FCA225667631}" dt="2026-06-30T14:21:20.510" v="3163"/>
        <pc:sldMkLst>
          <pc:docMk/>
          <pc:sldMk cId="2856394306" sldId="613"/>
        </pc:sldMkLst>
        <pc:spChg chg="mod ord">
          <ac:chgData name="Marianne Hubregtse" userId="868df0bf-1321-49c6-b554-7e20950ddce8" providerId="ADAL" clId="{0383A762-B7F5-5A12-A07D-FCA225667631}" dt="2026-06-30T13:50:27.879" v="3100" actId="700"/>
          <ac:spMkLst>
            <pc:docMk/>
            <pc:sldMk cId="2856394306" sldId="613"/>
            <ac:spMk id="2" creationId="{01AD048E-3D8E-4F7D-88D2-5A14DD73F5F0}"/>
          </ac:spMkLst>
        </pc:spChg>
        <pc:spChg chg="mod ord">
          <ac:chgData name="Marianne Hubregtse" userId="868df0bf-1321-49c6-b554-7e20950ddce8" providerId="ADAL" clId="{0383A762-B7F5-5A12-A07D-FCA225667631}" dt="2026-06-30T14:21:20.510" v="3163"/>
          <ac:spMkLst>
            <pc:docMk/>
            <pc:sldMk cId="2856394306" sldId="613"/>
            <ac:spMk id="3" creationId="{66D4F634-3E5B-4C98-8F6E-9802DF4C4511}"/>
          </ac:spMkLst>
        </pc:spChg>
      </pc:sldChg>
      <pc:sldChg chg="addSp modSp mod modClrScheme chgLayout">
        <pc:chgData name="Marianne Hubregtse" userId="868df0bf-1321-49c6-b554-7e20950ddce8" providerId="ADAL" clId="{0383A762-B7F5-5A12-A07D-FCA225667631}" dt="2026-06-30T13:50:05.601" v="3091" actId="700"/>
        <pc:sldMkLst>
          <pc:docMk/>
          <pc:sldMk cId="1844982267" sldId="615"/>
        </pc:sldMkLst>
        <pc:spChg chg="mod ord">
          <ac:chgData name="Marianne Hubregtse" userId="868df0bf-1321-49c6-b554-7e20950ddce8" providerId="ADAL" clId="{0383A762-B7F5-5A12-A07D-FCA225667631}" dt="2026-06-30T13:50:05.601" v="3091" actId="700"/>
          <ac:spMkLst>
            <pc:docMk/>
            <pc:sldMk cId="1844982267" sldId="615"/>
            <ac:spMk id="2" creationId="{97B791E3-61C1-4423-8DA1-0B161E3E9068}"/>
          </ac:spMkLst>
        </pc:spChg>
        <pc:spChg chg="add mod ord">
          <ac:chgData name="Marianne Hubregtse" userId="868df0bf-1321-49c6-b554-7e20950ddce8" providerId="ADAL" clId="{0383A762-B7F5-5A12-A07D-FCA225667631}" dt="2026-06-30T13:50:05.601" v="3091" actId="700"/>
          <ac:spMkLst>
            <pc:docMk/>
            <pc:sldMk cId="1844982267" sldId="615"/>
            <ac:spMk id="13" creationId="{41373407-AF56-AC8B-B8E1-75724FEE8E6C}"/>
          </ac:spMkLst>
        </pc:spChg>
      </pc:sldChg>
      <pc:sldChg chg="modSp mod modClrScheme chgLayout">
        <pc:chgData name="Marianne Hubregtse" userId="868df0bf-1321-49c6-b554-7e20950ddce8" providerId="ADAL" clId="{0383A762-B7F5-5A12-A07D-FCA225667631}" dt="2026-06-30T13:50:12.602" v="3095" actId="27636"/>
        <pc:sldMkLst>
          <pc:docMk/>
          <pc:sldMk cId="3265540940" sldId="616"/>
        </pc:sldMkLst>
        <pc:spChg chg="mod ord">
          <ac:chgData name="Marianne Hubregtse" userId="868df0bf-1321-49c6-b554-7e20950ddce8" providerId="ADAL" clId="{0383A762-B7F5-5A12-A07D-FCA225667631}" dt="2026-06-30T13:50:12.583" v="3094" actId="700"/>
          <ac:spMkLst>
            <pc:docMk/>
            <pc:sldMk cId="3265540940" sldId="616"/>
            <ac:spMk id="2" creationId="{25F7E809-56EF-468C-91D1-B6407119B885}"/>
          </ac:spMkLst>
        </pc:spChg>
        <pc:spChg chg="mod ord">
          <ac:chgData name="Marianne Hubregtse" userId="868df0bf-1321-49c6-b554-7e20950ddce8" providerId="ADAL" clId="{0383A762-B7F5-5A12-A07D-FCA225667631}" dt="2026-06-30T13:50:12.602" v="3095" actId="27636"/>
          <ac:spMkLst>
            <pc:docMk/>
            <pc:sldMk cId="3265540940" sldId="616"/>
            <ac:spMk id="3" creationId="{FD796B34-7DCE-4534-A0F1-DD72C3991E89}"/>
          </ac:spMkLst>
        </pc:spChg>
      </pc:sldChg>
      <pc:sldChg chg="addSp modSp mod modClrScheme chgLayout">
        <pc:chgData name="Marianne Hubregtse" userId="868df0bf-1321-49c6-b554-7e20950ddce8" providerId="ADAL" clId="{0383A762-B7F5-5A12-A07D-FCA225667631}" dt="2026-06-30T13:50:16.359" v="3096" actId="700"/>
        <pc:sldMkLst>
          <pc:docMk/>
          <pc:sldMk cId="875229032" sldId="617"/>
        </pc:sldMkLst>
        <pc:spChg chg="mod ord">
          <ac:chgData name="Marianne Hubregtse" userId="868df0bf-1321-49c6-b554-7e20950ddce8" providerId="ADAL" clId="{0383A762-B7F5-5A12-A07D-FCA225667631}" dt="2026-06-30T13:50:16.359" v="3096" actId="700"/>
          <ac:spMkLst>
            <pc:docMk/>
            <pc:sldMk cId="875229032" sldId="617"/>
            <ac:spMk id="2" creationId="{25F7E809-56EF-468C-91D1-B6407119B885}"/>
          </ac:spMkLst>
        </pc:spChg>
        <pc:spChg chg="add mod ord">
          <ac:chgData name="Marianne Hubregtse" userId="868df0bf-1321-49c6-b554-7e20950ddce8" providerId="ADAL" clId="{0383A762-B7F5-5A12-A07D-FCA225667631}" dt="2026-06-30T13:50:16.359" v="3096" actId="700"/>
          <ac:spMkLst>
            <pc:docMk/>
            <pc:sldMk cId="875229032" sldId="617"/>
            <ac:spMk id="3" creationId="{CA10BDB9-5EA8-C12E-3A29-7E78A45417C5}"/>
          </ac:spMkLst>
        </pc:spChg>
      </pc:sldChg>
      <pc:sldChg chg="modSp mod modClrScheme chgLayout">
        <pc:chgData name="Marianne Hubregtse" userId="868df0bf-1321-49c6-b554-7e20950ddce8" providerId="ADAL" clId="{0383A762-B7F5-5A12-A07D-FCA225667631}" dt="2026-06-30T13:52:33.015" v="3106" actId="700"/>
        <pc:sldMkLst>
          <pc:docMk/>
          <pc:sldMk cId="2598374787" sldId="622"/>
        </pc:sldMkLst>
        <pc:spChg chg="mod ord">
          <ac:chgData name="Marianne Hubregtse" userId="868df0bf-1321-49c6-b554-7e20950ddce8" providerId="ADAL" clId="{0383A762-B7F5-5A12-A07D-FCA225667631}" dt="2026-06-30T13:52:33.015" v="3106" actId="700"/>
          <ac:spMkLst>
            <pc:docMk/>
            <pc:sldMk cId="2598374787" sldId="622"/>
            <ac:spMk id="2" creationId="{BF14426F-27DD-4E0E-AE8A-188D1F418813}"/>
          </ac:spMkLst>
        </pc:spChg>
        <pc:spChg chg="mod ord">
          <ac:chgData name="Marianne Hubregtse" userId="868df0bf-1321-49c6-b554-7e20950ddce8" providerId="ADAL" clId="{0383A762-B7F5-5A12-A07D-FCA225667631}" dt="2026-06-30T13:52:33.015" v="3106" actId="700"/>
          <ac:spMkLst>
            <pc:docMk/>
            <pc:sldMk cId="2598374787" sldId="622"/>
            <ac:spMk id="3" creationId="{CE0A9C1A-1A86-4F39-AA87-59902E64D3DB}"/>
          </ac:spMkLst>
        </pc:spChg>
      </pc:sldChg>
      <pc:sldChg chg="modSp mod modClrScheme chgLayout modNotes">
        <pc:chgData name="Marianne Hubregtse" userId="868df0bf-1321-49c6-b554-7e20950ddce8" providerId="ADAL" clId="{0383A762-B7F5-5A12-A07D-FCA225667631}" dt="2026-06-30T14:21:20.510" v="3163"/>
        <pc:sldMkLst>
          <pc:docMk/>
          <pc:sldMk cId="3488140582" sldId="629"/>
        </pc:sldMkLst>
        <pc:spChg chg="mod ord">
          <ac:chgData name="Marianne Hubregtse" userId="868df0bf-1321-49c6-b554-7e20950ddce8" providerId="ADAL" clId="{0383A762-B7F5-5A12-A07D-FCA225667631}" dt="2026-06-30T13:52:45.964" v="3109" actId="700"/>
          <ac:spMkLst>
            <pc:docMk/>
            <pc:sldMk cId="3488140582" sldId="629"/>
            <ac:spMk id="2" creationId="{1CF0B38B-1309-408E-B35E-3FB1A989F1E7}"/>
          </ac:spMkLst>
        </pc:spChg>
        <pc:spChg chg="mod ord">
          <ac:chgData name="Marianne Hubregtse" userId="868df0bf-1321-49c6-b554-7e20950ddce8" providerId="ADAL" clId="{0383A762-B7F5-5A12-A07D-FCA225667631}" dt="2026-06-30T14:21:20.510" v="3163"/>
          <ac:spMkLst>
            <pc:docMk/>
            <pc:sldMk cId="3488140582" sldId="629"/>
            <ac:spMk id="3" creationId="{08E39E6F-1245-42D2-92DA-F22CA4AB1713}"/>
          </ac:spMkLst>
        </pc:spChg>
      </pc:sldChg>
      <pc:sldChg chg="addSp delSp modSp mod modClrScheme chgLayout modNotes">
        <pc:chgData name="Marianne Hubregtse" userId="868df0bf-1321-49c6-b554-7e20950ddce8" providerId="ADAL" clId="{0383A762-B7F5-5A12-A07D-FCA225667631}" dt="2026-06-30T14:30:37.925" v="3205" actId="113"/>
        <pc:sldMkLst>
          <pc:docMk/>
          <pc:sldMk cId="920654615" sldId="630"/>
        </pc:sldMkLst>
        <pc:spChg chg="mod ord">
          <ac:chgData name="Marianne Hubregtse" userId="868df0bf-1321-49c6-b554-7e20950ddce8" providerId="ADAL" clId="{0383A762-B7F5-5A12-A07D-FCA225667631}" dt="2026-06-30T14:28:22.166" v="3177" actId="700"/>
          <ac:spMkLst>
            <pc:docMk/>
            <pc:sldMk cId="920654615" sldId="630"/>
            <ac:spMk id="2" creationId="{1CF0B38B-1309-408E-B35E-3FB1A989F1E7}"/>
          </ac:spMkLst>
        </pc:spChg>
        <pc:spChg chg="del mod ord">
          <ac:chgData name="Marianne Hubregtse" userId="868df0bf-1321-49c6-b554-7e20950ddce8" providerId="ADAL" clId="{0383A762-B7F5-5A12-A07D-FCA225667631}" dt="2026-06-30T14:28:18.492" v="3176" actId="478"/>
          <ac:spMkLst>
            <pc:docMk/>
            <pc:sldMk cId="920654615" sldId="630"/>
            <ac:spMk id="3" creationId="{08E39E6F-1245-42D2-92DA-F22CA4AB1713}"/>
          </ac:spMkLst>
        </pc:spChg>
        <pc:spChg chg="add mod ord">
          <ac:chgData name="Marianne Hubregtse" userId="868df0bf-1321-49c6-b554-7e20950ddce8" providerId="ADAL" clId="{0383A762-B7F5-5A12-A07D-FCA225667631}" dt="2026-06-30T14:30:37.925" v="3205" actId="113"/>
          <ac:spMkLst>
            <pc:docMk/>
            <pc:sldMk cId="920654615" sldId="630"/>
            <ac:spMk id="4" creationId="{C6789ECC-5EEA-ABFD-4A20-D3C151C0A754}"/>
          </ac:spMkLst>
        </pc:spChg>
      </pc:sldChg>
      <pc:sldChg chg="modSp mod modClrScheme chgLayout modNotes">
        <pc:chgData name="Marianne Hubregtse" userId="868df0bf-1321-49c6-b554-7e20950ddce8" providerId="ADAL" clId="{0383A762-B7F5-5A12-A07D-FCA225667631}" dt="2026-06-30T14:31:12.253" v="3217" actId="20577"/>
        <pc:sldMkLst>
          <pc:docMk/>
          <pc:sldMk cId="969765076" sldId="631"/>
        </pc:sldMkLst>
        <pc:spChg chg="mod ord">
          <ac:chgData name="Marianne Hubregtse" userId="868df0bf-1321-49c6-b554-7e20950ddce8" providerId="ADAL" clId="{0383A762-B7F5-5A12-A07D-FCA225667631}" dt="2026-06-30T13:52:52.235" v="3112" actId="700"/>
          <ac:spMkLst>
            <pc:docMk/>
            <pc:sldMk cId="969765076" sldId="631"/>
            <ac:spMk id="2" creationId="{1CF0B38B-1309-408E-B35E-3FB1A989F1E7}"/>
          </ac:spMkLst>
        </pc:spChg>
        <pc:spChg chg="mod ord">
          <ac:chgData name="Marianne Hubregtse" userId="868df0bf-1321-49c6-b554-7e20950ddce8" providerId="ADAL" clId="{0383A762-B7F5-5A12-A07D-FCA225667631}" dt="2026-06-30T14:31:12.253" v="3217" actId="20577"/>
          <ac:spMkLst>
            <pc:docMk/>
            <pc:sldMk cId="969765076" sldId="631"/>
            <ac:spMk id="3" creationId="{08E39E6F-1245-42D2-92DA-F22CA4AB1713}"/>
          </ac:spMkLst>
        </pc:spChg>
      </pc:sldChg>
      <pc:sldChg chg="modSp mod modClrScheme chgLayout">
        <pc:chgData name="Marianne Hubregtse" userId="868df0bf-1321-49c6-b554-7e20950ddce8" providerId="ADAL" clId="{0383A762-B7F5-5A12-A07D-FCA225667631}" dt="2026-06-30T13:52:58.202" v="3116" actId="27636"/>
        <pc:sldMkLst>
          <pc:docMk/>
          <pc:sldMk cId="3811553837" sldId="632"/>
        </pc:sldMkLst>
        <pc:spChg chg="mod ord">
          <ac:chgData name="Marianne Hubregtse" userId="868df0bf-1321-49c6-b554-7e20950ddce8" providerId="ADAL" clId="{0383A762-B7F5-5A12-A07D-FCA225667631}" dt="2026-06-30T13:52:58.188" v="3115" actId="700"/>
          <ac:spMkLst>
            <pc:docMk/>
            <pc:sldMk cId="3811553837" sldId="632"/>
            <ac:spMk id="2" creationId="{F9D85BE0-F5EF-4D9B-A825-F8377342E316}"/>
          </ac:spMkLst>
        </pc:spChg>
        <pc:spChg chg="mod ord">
          <ac:chgData name="Marianne Hubregtse" userId="868df0bf-1321-49c6-b554-7e20950ddce8" providerId="ADAL" clId="{0383A762-B7F5-5A12-A07D-FCA225667631}" dt="2026-06-30T13:52:58.202" v="3116" actId="27636"/>
          <ac:spMkLst>
            <pc:docMk/>
            <pc:sldMk cId="3811553837" sldId="632"/>
            <ac:spMk id="3" creationId="{1DA26BB0-8442-4539-9C78-74F56CBF91DE}"/>
          </ac:spMkLst>
        </pc:spChg>
      </pc:sldChg>
      <pc:sldChg chg="modSp mod modClrScheme chgLayout">
        <pc:chgData name="Marianne Hubregtse" userId="868df0bf-1321-49c6-b554-7e20950ddce8" providerId="ADAL" clId="{0383A762-B7F5-5A12-A07D-FCA225667631}" dt="2026-06-30T14:21:20.510" v="3163"/>
        <pc:sldMkLst>
          <pc:docMk/>
          <pc:sldMk cId="711644631" sldId="636"/>
        </pc:sldMkLst>
        <pc:spChg chg="mod ord">
          <ac:chgData name="Marianne Hubregtse" userId="868df0bf-1321-49c6-b554-7e20950ddce8" providerId="ADAL" clId="{0383A762-B7F5-5A12-A07D-FCA225667631}" dt="2026-06-30T13:50:36.477" v="3103" actId="700"/>
          <ac:spMkLst>
            <pc:docMk/>
            <pc:sldMk cId="711644631" sldId="636"/>
            <ac:spMk id="2" creationId="{4CDC4669-0ABD-4D0E-846E-3B9D2BC2F1D3}"/>
          </ac:spMkLst>
        </pc:spChg>
        <pc:spChg chg="mod ord">
          <ac:chgData name="Marianne Hubregtse" userId="868df0bf-1321-49c6-b554-7e20950ddce8" providerId="ADAL" clId="{0383A762-B7F5-5A12-A07D-FCA225667631}" dt="2026-06-30T14:21:20.510" v="3163"/>
          <ac:spMkLst>
            <pc:docMk/>
            <pc:sldMk cId="711644631" sldId="636"/>
            <ac:spMk id="3" creationId="{3510E3F3-0AE8-419B-A9D1-C4A0F91194BE}"/>
          </ac:spMkLst>
        </pc:spChg>
      </pc:sldChg>
      <pc:sldChg chg="modSp mod modClrScheme chgLayout modNotes">
        <pc:chgData name="Marianne Hubregtse" userId="868df0bf-1321-49c6-b554-7e20950ddce8" providerId="ADAL" clId="{0383A762-B7F5-5A12-A07D-FCA225667631}" dt="2026-06-30T14:21:20.510" v="3163"/>
        <pc:sldMkLst>
          <pc:docMk/>
          <pc:sldMk cId="1726829512" sldId="637"/>
        </pc:sldMkLst>
        <pc:spChg chg="mod ord">
          <ac:chgData name="Marianne Hubregtse" userId="868df0bf-1321-49c6-b554-7e20950ddce8" providerId="ADAL" clId="{0383A762-B7F5-5A12-A07D-FCA225667631}" dt="2026-06-30T13:50:19.772" v="3097" actId="700"/>
          <ac:spMkLst>
            <pc:docMk/>
            <pc:sldMk cId="1726829512" sldId="637"/>
            <ac:spMk id="2" creationId="{6E92397F-ABBE-4F3B-BD43-EB10C9B40692}"/>
          </ac:spMkLst>
        </pc:spChg>
        <pc:spChg chg="mod ord">
          <ac:chgData name="Marianne Hubregtse" userId="868df0bf-1321-49c6-b554-7e20950ddce8" providerId="ADAL" clId="{0383A762-B7F5-5A12-A07D-FCA225667631}" dt="2026-06-30T14:21:20.510" v="3163"/>
          <ac:spMkLst>
            <pc:docMk/>
            <pc:sldMk cId="1726829512" sldId="637"/>
            <ac:spMk id="3" creationId="{1E2113B3-FE31-4736-97C3-21F1F1E7B3D9}"/>
          </ac:spMkLst>
        </pc:spChg>
      </pc:sldChg>
      <pc:sldChg chg="modSp mod modClrScheme chgLayout">
        <pc:chgData name="Marianne Hubregtse" userId="868df0bf-1321-49c6-b554-7e20950ddce8" providerId="ADAL" clId="{0383A762-B7F5-5A12-A07D-FCA225667631}" dt="2026-06-30T13:53:04.314" v="3118" actId="700"/>
        <pc:sldMkLst>
          <pc:docMk/>
          <pc:sldMk cId="760688068" sldId="638"/>
        </pc:sldMkLst>
        <pc:spChg chg="mod ord">
          <ac:chgData name="Marianne Hubregtse" userId="868df0bf-1321-49c6-b554-7e20950ddce8" providerId="ADAL" clId="{0383A762-B7F5-5A12-A07D-FCA225667631}" dt="2026-06-30T13:53:04.314" v="3118" actId="700"/>
          <ac:spMkLst>
            <pc:docMk/>
            <pc:sldMk cId="760688068" sldId="638"/>
            <ac:spMk id="2" creationId="{41612B24-BEEB-4F4E-8C7A-C0417C53685F}"/>
          </ac:spMkLst>
        </pc:spChg>
        <pc:spChg chg="mod ord">
          <ac:chgData name="Marianne Hubregtse" userId="868df0bf-1321-49c6-b554-7e20950ddce8" providerId="ADAL" clId="{0383A762-B7F5-5A12-A07D-FCA225667631}" dt="2026-06-30T13:53:04.314" v="3118" actId="700"/>
          <ac:spMkLst>
            <pc:docMk/>
            <pc:sldMk cId="760688068" sldId="638"/>
            <ac:spMk id="3" creationId="{65A99DF0-A1DB-4E60-AFE7-5015244241D0}"/>
          </ac:spMkLst>
        </pc:spChg>
      </pc:sldChg>
      <pc:sldChg chg="modSp mod modClrScheme chgLayout">
        <pc:chgData name="Marianne Hubregtse" userId="868df0bf-1321-49c6-b554-7e20950ddce8" providerId="ADAL" clId="{0383A762-B7F5-5A12-A07D-FCA225667631}" dt="2026-06-30T13:53:38.149" v="3120" actId="27636"/>
        <pc:sldMkLst>
          <pc:docMk/>
          <pc:sldMk cId="1863813138" sldId="639"/>
        </pc:sldMkLst>
        <pc:spChg chg="mod ord">
          <ac:chgData name="Marianne Hubregtse" userId="868df0bf-1321-49c6-b554-7e20950ddce8" providerId="ADAL" clId="{0383A762-B7F5-5A12-A07D-FCA225667631}" dt="2026-06-30T13:53:38.122" v="3119" actId="700"/>
          <ac:spMkLst>
            <pc:docMk/>
            <pc:sldMk cId="1863813138" sldId="639"/>
            <ac:spMk id="2" creationId="{151015B8-5E28-4384-9958-745096CB9091}"/>
          </ac:spMkLst>
        </pc:spChg>
        <pc:spChg chg="mod ord">
          <ac:chgData name="Marianne Hubregtse" userId="868df0bf-1321-49c6-b554-7e20950ddce8" providerId="ADAL" clId="{0383A762-B7F5-5A12-A07D-FCA225667631}" dt="2026-06-30T13:53:38.149" v="3120" actId="27636"/>
          <ac:spMkLst>
            <pc:docMk/>
            <pc:sldMk cId="1863813138" sldId="639"/>
            <ac:spMk id="3" creationId="{4FDEBC5E-DB8C-4CE9-B649-2A88F3FB6E3E}"/>
          </ac:spMkLst>
        </pc:spChg>
      </pc:sldChg>
      <pc:sldChg chg="modSp mod modClrScheme chgLayout">
        <pc:chgData name="Marianne Hubregtse" userId="868df0bf-1321-49c6-b554-7e20950ddce8" providerId="ADAL" clId="{0383A762-B7F5-5A12-A07D-FCA225667631}" dt="2026-06-30T13:50:31.055" v="3101" actId="700"/>
        <pc:sldMkLst>
          <pc:docMk/>
          <pc:sldMk cId="4067576557" sldId="640"/>
        </pc:sldMkLst>
        <pc:spChg chg="mod ord">
          <ac:chgData name="Marianne Hubregtse" userId="868df0bf-1321-49c6-b554-7e20950ddce8" providerId="ADAL" clId="{0383A762-B7F5-5A12-A07D-FCA225667631}" dt="2026-06-30T13:50:31.055" v="3101" actId="700"/>
          <ac:spMkLst>
            <pc:docMk/>
            <pc:sldMk cId="4067576557" sldId="640"/>
            <ac:spMk id="2" creationId="{E363D43B-9354-DC3F-EB1D-3A3270E3FC49}"/>
          </ac:spMkLst>
        </pc:spChg>
        <pc:spChg chg="mod ord">
          <ac:chgData name="Marianne Hubregtse" userId="868df0bf-1321-49c6-b554-7e20950ddce8" providerId="ADAL" clId="{0383A762-B7F5-5A12-A07D-FCA225667631}" dt="2026-06-30T13:50:31.055" v="3101" actId="700"/>
          <ac:spMkLst>
            <pc:docMk/>
            <pc:sldMk cId="4067576557" sldId="640"/>
            <ac:spMk id="3" creationId="{2CDC2E6D-C4FE-0738-1110-31999C573203}"/>
          </ac:spMkLst>
        </pc:spChg>
      </pc:sldChg>
      <pc:sldChg chg="modSp mod modClrScheme chgLayout">
        <pc:chgData name="Marianne Hubregtse" userId="868df0bf-1321-49c6-b554-7e20950ddce8" providerId="ADAL" clId="{0383A762-B7F5-5A12-A07D-FCA225667631}" dt="2026-06-30T13:49:58.168" v="3089" actId="700"/>
        <pc:sldMkLst>
          <pc:docMk/>
          <pc:sldMk cId="3874006288" sldId="642"/>
        </pc:sldMkLst>
        <pc:spChg chg="mod ord">
          <ac:chgData name="Marianne Hubregtse" userId="868df0bf-1321-49c6-b554-7e20950ddce8" providerId="ADAL" clId="{0383A762-B7F5-5A12-A07D-FCA225667631}" dt="2026-06-30T13:49:58.168" v="3089" actId="700"/>
          <ac:spMkLst>
            <pc:docMk/>
            <pc:sldMk cId="3874006288" sldId="642"/>
            <ac:spMk id="2" creationId="{81DEF720-08FA-4858-6CB4-C785FE9CE22A}"/>
          </ac:spMkLst>
        </pc:spChg>
        <pc:spChg chg="mod ord">
          <ac:chgData name="Marianne Hubregtse" userId="868df0bf-1321-49c6-b554-7e20950ddce8" providerId="ADAL" clId="{0383A762-B7F5-5A12-A07D-FCA225667631}" dt="2026-06-30T13:49:58.168" v="3089" actId="700"/>
          <ac:spMkLst>
            <pc:docMk/>
            <pc:sldMk cId="3874006288" sldId="642"/>
            <ac:spMk id="3" creationId="{0ED197BD-BAF5-3386-C119-D6275542CBBD}"/>
          </ac:spMkLst>
        </pc:spChg>
      </pc:sldChg>
      <pc:sldChg chg="addSp modSp mod modClrScheme chgLayout">
        <pc:chgData name="Marianne Hubregtse" userId="868df0bf-1321-49c6-b554-7e20950ddce8" providerId="ADAL" clId="{0383A762-B7F5-5A12-A07D-FCA225667631}" dt="2026-06-30T13:49:19.103" v="3082" actId="700"/>
        <pc:sldMkLst>
          <pc:docMk/>
          <pc:sldMk cId="839340247" sldId="644"/>
        </pc:sldMkLst>
        <pc:spChg chg="mod ord">
          <ac:chgData name="Marianne Hubregtse" userId="868df0bf-1321-49c6-b554-7e20950ddce8" providerId="ADAL" clId="{0383A762-B7F5-5A12-A07D-FCA225667631}" dt="2026-06-30T13:49:19.103" v="3082" actId="700"/>
          <ac:spMkLst>
            <pc:docMk/>
            <pc:sldMk cId="839340247" sldId="644"/>
            <ac:spMk id="2" creationId="{00000000-0000-0000-0000-000000000000}"/>
          </ac:spMkLst>
        </pc:spChg>
        <pc:spChg chg="add mod ord">
          <ac:chgData name="Marianne Hubregtse" userId="868df0bf-1321-49c6-b554-7e20950ddce8" providerId="ADAL" clId="{0383A762-B7F5-5A12-A07D-FCA225667631}" dt="2026-06-30T13:49:19.103" v="3082" actId="700"/>
          <ac:spMkLst>
            <pc:docMk/>
            <pc:sldMk cId="839340247" sldId="644"/>
            <ac:spMk id="3" creationId="{940A10D6-362E-174D-C8AC-2E16D985389D}"/>
          </ac:spMkLst>
        </pc:spChg>
        <pc:spChg chg="mod">
          <ac:chgData name="Marianne Hubregtse" userId="868df0bf-1321-49c6-b554-7e20950ddce8" providerId="ADAL" clId="{0383A762-B7F5-5A12-A07D-FCA225667631}" dt="2026-06-19T12:13:49.186" v="281" actId="207"/>
          <ac:spMkLst>
            <pc:docMk/>
            <pc:sldMk cId="839340247" sldId="644"/>
            <ac:spMk id="4" creationId="{7E25FD0B-32D3-4A5B-BFB3-4F565BD179A7}"/>
          </ac:spMkLst>
        </pc:spChg>
      </pc:sldChg>
      <pc:sldChg chg="addSp delSp modSp new mod ord modClrScheme chgLayout modNotesTx">
        <pc:chgData name="Marianne Hubregtse" userId="868df0bf-1321-49c6-b554-7e20950ddce8" providerId="ADAL" clId="{0383A762-B7F5-5A12-A07D-FCA225667631}" dt="2026-06-23T11:48:02.921" v="1067" actId="20577"/>
        <pc:sldMkLst>
          <pc:docMk/>
          <pc:sldMk cId="431267788" sldId="649"/>
        </pc:sldMkLst>
        <pc:spChg chg="add mod ord">
          <ac:chgData name="Marianne Hubregtse" userId="868df0bf-1321-49c6-b554-7e20950ddce8" providerId="ADAL" clId="{0383A762-B7F5-5A12-A07D-FCA225667631}" dt="2026-06-19T12:29:27.371" v="413"/>
          <ac:spMkLst>
            <pc:docMk/>
            <pc:sldMk cId="431267788" sldId="649"/>
            <ac:spMk id="4" creationId="{714DA569-9CAC-494E-CF89-6564BEC145F6}"/>
          </ac:spMkLst>
        </pc:spChg>
        <pc:spChg chg="add mod">
          <ac:chgData name="Marianne Hubregtse" userId="868df0bf-1321-49c6-b554-7e20950ddce8" providerId="ADAL" clId="{0383A762-B7F5-5A12-A07D-FCA225667631}" dt="2026-06-23T11:43:11.197" v="965" actId="1076"/>
          <ac:spMkLst>
            <pc:docMk/>
            <pc:sldMk cId="431267788" sldId="649"/>
            <ac:spMk id="6" creationId="{99C8BFC9-69BE-804D-A867-61907FBB5D3D}"/>
          </ac:spMkLst>
        </pc:spChg>
        <pc:graphicFrameChg chg="add mod modGraphic">
          <ac:chgData name="Marianne Hubregtse" userId="868df0bf-1321-49c6-b554-7e20950ddce8" providerId="ADAL" clId="{0383A762-B7F5-5A12-A07D-FCA225667631}" dt="2026-06-23T11:48:02.921" v="1067" actId="20577"/>
          <ac:graphicFrameMkLst>
            <pc:docMk/>
            <pc:sldMk cId="431267788" sldId="649"/>
            <ac:graphicFrameMk id="7" creationId="{736D6F4D-7BEA-B23C-3A28-FC377D5EED60}"/>
          </ac:graphicFrameMkLst>
        </pc:graphicFrameChg>
      </pc:sldChg>
      <pc:sldChg chg="addSp modSp add mod modNotesTx">
        <pc:chgData name="Marianne Hubregtse" userId="868df0bf-1321-49c6-b554-7e20950ddce8" providerId="ADAL" clId="{0383A762-B7F5-5A12-A07D-FCA225667631}" dt="2026-06-25T09:20:13.311" v="3068" actId="164"/>
        <pc:sldMkLst>
          <pc:docMk/>
          <pc:sldMk cId="3268575389" sldId="652"/>
        </pc:sldMkLst>
        <pc:grpChg chg="add">
          <ac:chgData name="Marianne Hubregtse" userId="868df0bf-1321-49c6-b554-7e20950ddce8" providerId="ADAL" clId="{0383A762-B7F5-5A12-A07D-FCA225667631}" dt="2026-06-25T09:20:13.311" v="3068" actId="164"/>
          <ac:grpSpMkLst>
            <pc:docMk/>
            <pc:sldMk cId="3268575389" sldId="652"/>
            <ac:grpSpMk id="10" creationId="{6BF978DC-B212-5544-1FEF-137C60011837}"/>
          </ac:grpSpMkLst>
        </pc:grpChg>
        <pc:grpChg chg="mod">
          <ac:chgData name="Marianne Hubregtse" userId="868df0bf-1321-49c6-b554-7e20950ddce8" providerId="ADAL" clId="{0383A762-B7F5-5A12-A07D-FCA225667631}" dt="2026-06-19T12:09:11.194" v="264" actId="14826"/>
          <ac:grpSpMkLst>
            <pc:docMk/>
            <pc:sldMk cId="3268575389" sldId="652"/>
            <ac:grpSpMk id="11" creationId="{0126BD29-FFCB-2337-0BB5-84E3551BBE6D}"/>
          </ac:grpSpMkLst>
        </pc:grpChg>
        <pc:picChg chg="add mod">
          <ac:chgData name="Marianne Hubregtse" userId="868df0bf-1321-49c6-b554-7e20950ddce8" providerId="ADAL" clId="{0383A762-B7F5-5A12-A07D-FCA225667631}" dt="2026-06-25T09:20:00.467" v="3067"/>
          <ac:picMkLst>
            <pc:docMk/>
            <pc:sldMk cId="3268575389" sldId="652"/>
            <ac:picMk id="2" creationId="{9140D1AC-869D-E705-E824-C2F04A157A8F}"/>
          </ac:picMkLst>
        </pc:picChg>
        <pc:picChg chg="mod">
          <ac:chgData name="Marianne Hubregtse" userId="868df0bf-1321-49c6-b554-7e20950ddce8" providerId="ADAL" clId="{0383A762-B7F5-5A12-A07D-FCA225667631}" dt="2026-06-19T12:09:11.194" v="264" actId="14826"/>
          <ac:picMkLst>
            <pc:docMk/>
            <pc:sldMk cId="3268575389" sldId="652"/>
            <ac:picMk id="3" creationId="{5E2BDF95-EEAC-BC1C-454B-F8043A78C6C9}"/>
          </ac:picMkLst>
        </pc:picChg>
        <pc:picChg chg="mod">
          <ac:chgData name="Marianne Hubregtse" userId="868df0bf-1321-49c6-b554-7e20950ddce8" providerId="ADAL" clId="{0383A762-B7F5-5A12-A07D-FCA225667631}" dt="2026-06-19T12:09:11.194" v="264" actId="14826"/>
          <ac:picMkLst>
            <pc:docMk/>
            <pc:sldMk cId="3268575389" sldId="652"/>
            <ac:picMk id="5" creationId="{5CE1180A-51CE-45B9-9331-6E8DE0316EF3}"/>
          </ac:picMkLst>
        </pc:picChg>
        <pc:picChg chg="mod">
          <ac:chgData name="Marianne Hubregtse" userId="868df0bf-1321-49c6-b554-7e20950ddce8" providerId="ADAL" clId="{0383A762-B7F5-5A12-A07D-FCA225667631}" dt="2026-06-19T12:09:11.194" v="264" actId="14826"/>
          <ac:picMkLst>
            <pc:docMk/>
            <pc:sldMk cId="3268575389" sldId="652"/>
            <ac:picMk id="6" creationId="{61286FD9-CA33-14EC-7458-B9439B262516}"/>
          </ac:picMkLst>
        </pc:picChg>
        <pc:picChg chg="mod">
          <ac:chgData name="Marianne Hubregtse" userId="868df0bf-1321-49c6-b554-7e20950ddce8" providerId="ADAL" clId="{0383A762-B7F5-5A12-A07D-FCA225667631}" dt="2026-06-19T12:09:11.194" v="264" actId="14826"/>
          <ac:picMkLst>
            <pc:docMk/>
            <pc:sldMk cId="3268575389" sldId="652"/>
            <ac:picMk id="7" creationId="{FD90E177-2C81-9956-6BEA-9F96802DB955}"/>
          </ac:picMkLst>
        </pc:picChg>
        <pc:picChg chg="add mod">
          <ac:chgData name="Marianne Hubregtse" userId="868df0bf-1321-49c6-b554-7e20950ddce8" providerId="ADAL" clId="{0383A762-B7F5-5A12-A07D-FCA225667631}" dt="2026-06-25T09:20:00.467" v="3067"/>
          <ac:picMkLst>
            <pc:docMk/>
            <pc:sldMk cId="3268575389" sldId="652"/>
            <ac:picMk id="8" creationId="{D15B8765-3EB3-7CC4-8021-7A2CE465E78B}"/>
          </ac:picMkLst>
        </pc:picChg>
        <pc:picChg chg="add mod">
          <ac:chgData name="Marianne Hubregtse" userId="868df0bf-1321-49c6-b554-7e20950ddce8" providerId="ADAL" clId="{0383A762-B7F5-5A12-A07D-FCA225667631}" dt="2026-06-25T09:20:00.467" v="3067"/>
          <ac:picMkLst>
            <pc:docMk/>
            <pc:sldMk cId="3268575389" sldId="652"/>
            <ac:picMk id="9" creationId="{1C4868F5-9E9B-89FC-7F6F-742CEA813270}"/>
          </ac:picMkLst>
        </pc:picChg>
      </pc:sldChg>
      <pc:sldChg chg="modSp add mod ord modNotesTx">
        <pc:chgData name="Marianne Hubregtse" userId="868df0bf-1321-49c6-b554-7e20950ddce8" providerId="ADAL" clId="{0383A762-B7F5-5A12-A07D-FCA225667631}" dt="2026-06-30T14:26:20.892" v="3167" actId="313"/>
        <pc:sldMkLst>
          <pc:docMk/>
          <pc:sldMk cId="2899431517" sldId="655"/>
        </pc:sldMkLst>
        <pc:spChg chg="mod">
          <ac:chgData name="Marianne Hubregtse" userId="868df0bf-1321-49c6-b554-7e20950ddce8" providerId="ADAL" clId="{0383A762-B7F5-5A12-A07D-FCA225667631}" dt="2026-06-19T12:31:25.191" v="420"/>
          <ac:spMkLst>
            <pc:docMk/>
            <pc:sldMk cId="2899431517" sldId="655"/>
            <ac:spMk id="4" creationId="{6A86B174-8D6A-838D-3A6B-623C7B4F4328}"/>
          </ac:spMkLst>
        </pc:spChg>
        <pc:spChg chg="mod">
          <ac:chgData name="Marianne Hubregtse" userId="868df0bf-1321-49c6-b554-7e20950ddce8" providerId="ADAL" clId="{0383A762-B7F5-5A12-A07D-FCA225667631}" dt="2026-06-23T11:43:03.157" v="964" actId="1076"/>
          <ac:spMkLst>
            <pc:docMk/>
            <pc:sldMk cId="2899431517" sldId="655"/>
            <ac:spMk id="6" creationId="{78C55E0F-07EB-9206-CFAA-1102F19DA407}"/>
          </ac:spMkLst>
        </pc:spChg>
        <pc:graphicFrameChg chg="mod modGraphic">
          <ac:chgData name="Marianne Hubregtse" userId="868df0bf-1321-49c6-b554-7e20950ddce8" providerId="ADAL" clId="{0383A762-B7F5-5A12-A07D-FCA225667631}" dt="2026-06-23T11:48:24.661" v="1092" actId="20577"/>
          <ac:graphicFrameMkLst>
            <pc:docMk/>
            <pc:sldMk cId="2899431517" sldId="655"/>
            <ac:graphicFrameMk id="7" creationId="{8834CF88-FE0D-7F6D-4F11-8054ECA8F1B9}"/>
          </ac:graphicFrameMkLst>
        </pc:graphicFrameChg>
      </pc:sldChg>
      <pc:sldChg chg="modSp add mod ord modNotesTx">
        <pc:chgData name="Marianne Hubregtse" userId="868df0bf-1321-49c6-b554-7e20950ddce8" providerId="ADAL" clId="{0383A762-B7F5-5A12-A07D-FCA225667631}" dt="2026-06-23T11:50:14.279" v="1172" actId="20577"/>
        <pc:sldMkLst>
          <pc:docMk/>
          <pc:sldMk cId="716847448" sldId="656"/>
        </pc:sldMkLst>
        <pc:spChg chg="mod">
          <ac:chgData name="Marianne Hubregtse" userId="868df0bf-1321-49c6-b554-7e20950ddce8" providerId="ADAL" clId="{0383A762-B7F5-5A12-A07D-FCA225667631}" dt="2026-06-19T12:33:25.674" v="434"/>
          <ac:spMkLst>
            <pc:docMk/>
            <pc:sldMk cId="716847448" sldId="656"/>
            <ac:spMk id="4" creationId="{15B434E3-F868-AE54-1933-41D383B9F81E}"/>
          </ac:spMkLst>
        </pc:spChg>
        <pc:spChg chg="mod">
          <ac:chgData name="Marianne Hubregtse" userId="868df0bf-1321-49c6-b554-7e20950ddce8" providerId="ADAL" clId="{0383A762-B7F5-5A12-A07D-FCA225667631}" dt="2026-06-23T11:50:05.871" v="1159" actId="20577"/>
          <ac:spMkLst>
            <pc:docMk/>
            <pc:sldMk cId="716847448" sldId="656"/>
            <ac:spMk id="6" creationId="{2AFBC4A2-6BD0-19BE-689B-36315A8658F0}"/>
          </ac:spMkLst>
        </pc:spChg>
        <pc:graphicFrameChg chg="mod modGraphic">
          <ac:chgData name="Marianne Hubregtse" userId="868df0bf-1321-49c6-b554-7e20950ddce8" providerId="ADAL" clId="{0383A762-B7F5-5A12-A07D-FCA225667631}" dt="2026-06-23T11:50:14.279" v="1172" actId="20577"/>
          <ac:graphicFrameMkLst>
            <pc:docMk/>
            <pc:sldMk cId="716847448" sldId="656"/>
            <ac:graphicFrameMk id="7" creationId="{10059A04-546B-6BB5-2E15-093580228CF9}"/>
          </ac:graphicFrameMkLst>
        </pc:graphicFrameChg>
      </pc:sldChg>
      <pc:sldChg chg="modSp add mod ord modNotesTx">
        <pc:chgData name="Marianne Hubregtse" userId="868df0bf-1321-49c6-b554-7e20950ddce8" providerId="ADAL" clId="{0383A762-B7F5-5A12-A07D-FCA225667631}" dt="2026-06-23T11:53:09.746" v="1260" actId="1076"/>
        <pc:sldMkLst>
          <pc:docMk/>
          <pc:sldMk cId="634300086" sldId="657"/>
        </pc:sldMkLst>
        <pc:spChg chg="mod">
          <ac:chgData name="Marianne Hubregtse" userId="868df0bf-1321-49c6-b554-7e20950ddce8" providerId="ADAL" clId="{0383A762-B7F5-5A12-A07D-FCA225667631}" dt="2026-06-19T12:52:02.880" v="493"/>
          <ac:spMkLst>
            <pc:docMk/>
            <pc:sldMk cId="634300086" sldId="657"/>
            <ac:spMk id="4" creationId="{604BFA23-5DA2-7CC2-5D73-584937E327EB}"/>
          </ac:spMkLst>
        </pc:spChg>
        <pc:spChg chg="mod">
          <ac:chgData name="Marianne Hubregtse" userId="868df0bf-1321-49c6-b554-7e20950ddce8" providerId="ADAL" clId="{0383A762-B7F5-5A12-A07D-FCA225667631}" dt="2026-06-23T11:53:09.746" v="1260" actId="1076"/>
          <ac:spMkLst>
            <pc:docMk/>
            <pc:sldMk cId="634300086" sldId="657"/>
            <ac:spMk id="6" creationId="{C9D7D4A1-D61F-6506-25FB-12D21908B902}"/>
          </ac:spMkLst>
        </pc:spChg>
        <pc:graphicFrameChg chg="mod modGraphic">
          <ac:chgData name="Marianne Hubregtse" userId="868df0bf-1321-49c6-b554-7e20950ddce8" providerId="ADAL" clId="{0383A762-B7F5-5A12-A07D-FCA225667631}" dt="2026-06-23T11:52:10.378" v="1184" actId="255"/>
          <ac:graphicFrameMkLst>
            <pc:docMk/>
            <pc:sldMk cId="634300086" sldId="657"/>
            <ac:graphicFrameMk id="7" creationId="{AF14F24F-7234-A316-201C-377C096415A0}"/>
          </ac:graphicFrameMkLst>
        </pc:graphicFrameChg>
      </pc:sldChg>
      <pc:sldChg chg="addSp delSp modSp new mod modClrScheme chgLayout">
        <pc:chgData name="Marianne Hubregtse" userId="868df0bf-1321-49c6-b554-7e20950ddce8" providerId="ADAL" clId="{0383A762-B7F5-5A12-A07D-FCA225667631}" dt="2026-06-23T11:59:43.927" v="1526" actId="207"/>
        <pc:sldMkLst>
          <pc:docMk/>
          <pc:sldMk cId="3209367778" sldId="658"/>
        </pc:sldMkLst>
        <pc:spChg chg="mod ord">
          <ac:chgData name="Marianne Hubregtse" userId="868df0bf-1321-49c6-b554-7e20950ddce8" providerId="ADAL" clId="{0383A762-B7F5-5A12-A07D-FCA225667631}" dt="2026-06-23T11:58:07.518" v="1506" actId="20577"/>
          <ac:spMkLst>
            <pc:docMk/>
            <pc:sldMk cId="3209367778" sldId="658"/>
            <ac:spMk id="2" creationId="{B2EE0C0D-78F1-1E28-05A4-94BCE24C432F}"/>
          </ac:spMkLst>
        </pc:spChg>
        <pc:graphicFrameChg chg="add mod modGraphic">
          <ac:chgData name="Marianne Hubregtse" userId="868df0bf-1321-49c6-b554-7e20950ddce8" providerId="ADAL" clId="{0383A762-B7F5-5A12-A07D-FCA225667631}" dt="2026-06-23T11:59:43.927" v="1526" actId="207"/>
          <ac:graphicFrameMkLst>
            <pc:docMk/>
            <pc:sldMk cId="3209367778" sldId="658"/>
            <ac:graphicFrameMk id="10" creationId="{81EA09D7-43F8-FC5B-2C4F-6A83CDA7FCA0}"/>
          </ac:graphicFrameMkLst>
        </pc:graphicFrameChg>
      </pc:sldChg>
      <pc:sldMasterChg chg="modSldLayout">
        <pc:chgData name="Marianne Hubregtse" userId="868df0bf-1321-49c6-b554-7e20950ddce8" providerId="ADAL" clId="{0383A762-B7F5-5A12-A07D-FCA225667631}" dt="2026-06-30T13:57:10.313" v="3133"/>
        <pc:sldMasterMkLst>
          <pc:docMk/>
          <pc:sldMasterMk cId="3038943147" sldId="2147483661"/>
        </pc:sldMasterMkLst>
        <pc:sldLayoutChg chg="modSp mod">
          <pc:chgData name="Marianne Hubregtse" userId="868df0bf-1321-49c6-b554-7e20950ddce8" providerId="ADAL" clId="{0383A762-B7F5-5A12-A07D-FCA225667631}" dt="2026-06-30T13:56:04.133" v="3125" actId="207"/>
          <pc:sldLayoutMkLst>
            <pc:docMk/>
            <pc:sldMasterMk cId="3038943147" sldId="2147483661"/>
            <pc:sldLayoutMk cId="3926598097" sldId="2147483679"/>
          </pc:sldLayoutMkLst>
          <pc:spChg chg="mod">
            <ac:chgData name="Marianne Hubregtse" userId="868df0bf-1321-49c6-b554-7e20950ddce8" providerId="ADAL" clId="{0383A762-B7F5-5A12-A07D-FCA225667631}" dt="2026-06-30T13:56:04.133" v="3125" actId="207"/>
            <ac:spMkLst>
              <pc:docMk/>
              <pc:sldMasterMk cId="3038943147" sldId="2147483661"/>
              <pc:sldLayoutMk cId="3926598097" sldId="2147483679"/>
              <ac:spMk id="5" creationId="{00000000-0000-0000-0000-000000000000}"/>
            </ac:spMkLst>
          </pc:spChg>
          <pc:spChg chg="mod">
            <ac:chgData name="Marianne Hubregtse" userId="868df0bf-1321-49c6-b554-7e20950ddce8" providerId="ADAL" clId="{0383A762-B7F5-5A12-A07D-FCA225667631}" dt="2026-06-30T13:56:04.133" v="3125" actId="207"/>
            <ac:spMkLst>
              <pc:docMk/>
              <pc:sldMasterMk cId="3038943147" sldId="2147483661"/>
              <pc:sldLayoutMk cId="3926598097" sldId="2147483679"/>
              <ac:spMk id="6" creationId="{00000000-0000-0000-0000-000000000000}"/>
            </ac:spMkLst>
          </pc:spChg>
        </pc:sldLayoutChg>
        <pc:sldLayoutChg chg="modSp mod">
          <pc:chgData name="Marianne Hubregtse" userId="868df0bf-1321-49c6-b554-7e20950ddce8" providerId="ADAL" clId="{0383A762-B7F5-5A12-A07D-FCA225667631}" dt="2026-06-30T13:56:19.365" v="3127" actId="207"/>
          <pc:sldLayoutMkLst>
            <pc:docMk/>
            <pc:sldMasterMk cId="3038943147" sldId="2147483661"/>
            <pc:sldLayoutMk cId="361859976" sldId="2147483682"/>
          </pc:sldLayoutMkLst>
          <pc:spChg chg="mod">
            <ac:chgData name="Marianne Hubregtse" userId="868df0bf-1321-49c6-b554-7e20950ddce8" providerId="ADAL" clId="{0383A762-B7F5-5A12-A07D-FCA225667631}" dt="2026-06-30T13:56:19.365" v="3127" actId="207"/>
            <ac:spMkLst>
              <pc:docMk/>
              <pc:sldMasterMk cId="3038943147" sldId="2147483661"/>
              <pc:sldLayoutMk cId="361859976" sldId="2147483682"/>
              <ac:spMk id="3" creationId="{00000000-0000-0000-0000-000000000000}"/>
            </ac:spMkLst>
          </pc:spChg>
          <pc:spChg chg="mod">
            <ac:chgData name="Marianne Hubregtse" userId="868df0bf-1321-49c6-b554-7e20950ddce8" providerId="ADAL" clId="{0383A762-B7F5-5A12-A07D-FCA225667631}" dt="2026-06-30T13:56:17.053" v="3126" actId="207"/>
            <ac:spMkLst>
              <pc:docMk/>
              <pc:sldMasterMk cId="3038943147" sldId="2147483661"/>
              <pc:sldLayoutMk cId="361859976" sldId="2147483682"/>
              <ac:spMk id="4" creationId="{00000000-0000-0000-0000-000000000000}"/>
            </ac:spMkLst>
          </pc:spChg>
          <pc:spChg chg="mod">
            <ac:chgData name="Marianne Hubregtse" userId="868df0bf-1321-49c6-b554-7e20950ddce8" providerId="ADAL" clId="{0383A762-B7F5-5A12-A07D-FCA225667631}" dt="2026-06-30T13:56:17.053" v="3126" actId="207"/>
            <ac:spMkLst>
              <pc:docMk/>
              <pc:sldMasterMk cId="3038943147" sldId="2147483661"/>
              <pc:sldLayoutMk cId="361859976" sldId="2147483682"/>
              <ac:spMk id="5" creationId="{00000000-0000-0000-0000-000000000000}"/>
            </ac:spMkLst>
          </pc:spChg>
          <pc:spChg chg="mod">
            <ac:chgData name="Marianne Hubregtse" userId="868df0bf-1321-49c6-b554-7e20950ddce8" providerId="ADAL" clId="{0383A762-B7F5-5A12-A07D-FCA225667631}" dt="2026-06-30T13:56:17.053" v="3126" actId="207"/>
            <ac:spMkLst>
              <pc:docMk/>
              <pc:sldMasterMk cId="3038943147" sldId="2147483661"/>
              <pc:sldLayoutMk cId="361859976" sldId="2147483682"/>
              <ac:spMk id="6" creationId="{00000000-0000-0000-0000-000000000000}"/>
            </ac:spMkLst>
          </pc:spChg>
        </pc:sldLayoutChg>
        <pc:sldLayoutChg chg="addSp delSp modSp mod">
          <pc:chgData name="Marianne Hubregtse" userId="868df0bf-1321-49c6-b554-7e20950ddce8" providerId="ADAL" clId="{0383A762-B7F5-5A12-A07D-FCA225667631}" dt="2026-06-30T13:57:10.313" v="3133"/>
          <pc:sldLayoutMkLst>
            <pc:docMk/>
            <pc:sldMasterMk cId="3038943147" sldId="2147483661"/>
            <pc:sldLayoutMk cId="44148912" sldId="2147483684"/>
          </pc:sldLayoutMkLst>
          <pc:spChg chg="mod">
            <ac:chgData name="Marianne Hubregtse" userId="868df0bf-1321-49c6-b554-7e20950ddce8" providerId="ADAL" clId="{0383A762-B7F5-5A12-A07D-FCA225667631}" dt="2026-06-30T13:57:10.313" v="3133"/>
            <ac:spMkLst>
              <pc:docMk/>
              <pc:sldMasterMk cId="3038943147" sldId="2147483661"/>
              <pc:sldLayoutMk cId="44148912" sldId="2147483684"/>
              <ac:spMk id="2" creationId="{00000000-0000-0000-0000-000000000000}"/>
            </ac:spMkLst>
          </pc:spChg>
          <pc:spChg chg="del">
            <ac:chgData name="Marianne Hubregtse" userId="868df0bf-1321-49c6-b554-7e20950ddce8" providerId="ADAL" clId="{0383A762-B7F5-5A12-A07D-FCA225667631}" dt="2026-06-30T13:56:50.856" v="3131" actId="478"/>
            <ac:spMkLst>
              <pc:docMk/>
              <pc:sldMasterMk cId="3038943147" sldId="2147483661"/>
              <pc:sldLayoutMk cId="44148912" sldId="2147483684"/>
              <ac:spMk id="3" creationId="{00000000-0000-0000-0000-000000000000}"/>
            </ac:spMkLst>
          </pc:spChg>
          <pc:spChg chg="del">
            <ac:chgData name="Marianne Hubregtse" userId="868df0bf-1321-49c6-b554-7e20950ddce8" providerId="ADAL" clId="{0383A762-B7F5-5A12-A07D-FCA225667631}" dt="2026-06-30T13:56:46.407" v="3128" actId="478"/>
            <ac:spMkLst>
              <pc:docMk/>
              <pc:sldMasterMk cId="3038943147" sldId="2147483661"/>
              <pc:sldLayoutMk cId="44148912" sldId="2147483684"/>
              <ac:spMk id="4" creationId="{00000000-0000-0000-0000-000000000000}"/>
            </ac:spMkLst>
          </pc:spChg>
          <pc:spChg chg="del">
            <ac:chgData name="Marianne Hubregtse" userId="868df0bf-1321-49c6-b554-7e20950ddce8" providerId="ADAL" clId="{0383A762-B7F5-5A12-A07D-FCA225667631}" dt="2026-06-30T13:56:47.116" v="3129" actId="478"/>
            <ac:spMkLst>
              <pc:docMk/>
              <pc:sldMasterMk cId="3038943147" sldId="2147483661"/>
              <pc:sldLayoutMk cId="44148912" sldId="2147483684"/>
              <ac:spMk id="5" creationId="{00000000-0000-0000-0000-000000000000}"/>
            </ac:spMkLst>
          </pc:spChg>
          <pc:spChg chg="del">
            <ac:chgData name="Marianne Hubregtse" userId="868df0bf-1321-49c6-b554-7e20950ddce8" providerId="ADAL" clId="{0383A762-B7F5-5A12-A07D-FCA225667631}" dt="2026-06-30T13:56:48.232" v="3130" actId="478"/>
            <ac:spMkLst>
              <pc:docMk/>
              <pc:sldMasterMk cId="3038943147" sldId="2147483661"/>
              <pc:sldLayoutMk cId="44148912" sldId="2147483684"/>
              <ac:spMk id="6" creationId="{00000000-0000-0000-0000-000000000000}"/>
            </ac:spMkLst>
          </pc:spChg>
          <pc:picChg chg="add mod">
            <ac:chgData name="Marianne Hubregtse" userId="868df0bf-1321-49c6-b554-7e20950ddce8" providerId="ADAL" clId="{0383A762-B7F5-5A12-A07D-FCA225667631}" dt="2026-06-30T13:57:04.035" v="3132"/>
            <ac:picMkLst>
              <pc:docMk/>
              <pc:sldMasterMk cId="3038943147" sldId="2147483661"/>
              <pc:sldLayoutMk cId="44148912" sldId="2147483684"/>
              <ac:picMk id="7" creationId="{5F38EA1A-1711-D82B-DA32-20CF4562D549}"/>
            </ac:picMkLst>
          </pc:picChg>
          <pc:picChg chg="add mod">
            <ac:chgData name="Marianne Hubregtse" userId="868df0bf-1321-49c6-b554-7e20950ddce8" providerId="ADAL" clId="{0383A762-B7F5-5A12-A07D-FCA225667631}" dt="2026-06-30T13:57:04.035" v="3132"/>
            <ac:picMkLst>
              <pc:docMk/>
              <pc:sldMasterMk cId="3038943147" sldId="2147483661"/>
              <pc:sldLayoutMk cId="44148912" sldId="2147483684"/>
              <ac:picMk id="8" creationId="{95C241F1-E345-E8B0-C47B-E7598B468C31}"/>
            </ac:picMkLst>
          </pc:picChg>
          <pc:picChg chg="add mod">
            <ac:chgData name="Marianne Hubregtse" userId="868df0bf-1321-49c6-b554-7e20950ddce8" providerId="ADAL" clId="{0383A762-B7F5-5A12-A07D-FCA225667631}" dt="2026-06-30T13:57:04.035" v="3132"/>
            <ac:picMkLst>
              <pc:docMk/>
              <pc:sldMasterMk cId="3038943147" sldId="2147483661"/>
              <pc:sldLayoutMk cId="44148912" sldId="2147483684"/>
              <ac:picMk id="9" creationId="{482D2791-9044-B3CA-D9AB-022713782095}"/>
            </ac:picMkLst>
          </pc:picChg>
        </pc:sldLayoutChg>
      </pc:sldMasterChg>
    </pc:docChg>
  </pc:docChgLst>
  <pc:docChgLst>
    <pc:chgData name="Sha Liu" userId="a004723d-8fa6-4ff9-b632-29cffdd19cce" providerId="ADAL" clId="{B1F817A1-2F4B-5A4A-935C-3FBDDE93A463}"/>
    <pc:docChg chg="custSel modSld">
      <pc:chgData name="Sha Liu" userId="a004723d-8fa6-4ff9-b632-29cffdd19cce" providerId="ADAL" clId="{B1F817A1-2F4B-5A4A-935C-3FBDDE93A463}" dt="2026-06-30T15:21:35.181" v="1" actId="1076"/>
      <pc:docMkLst>
        <pc:docMk/>
      </pc:docMkLst>
      <pc:sldChg chg="modSp mod modClrScheme chgLayout">
        <pc:chgData name="Sha Liu" userId="a004723d-8fa6-4ff9-b632-29cffdd19cce" providerId="ADAL" clId="{B1F817A1-2F4B-5A4A-935C-3FBDDE93A463}" dt="2026-06-30T15:21:35.181" v="1" actId="1076"/>
        <pc:sldMkLst>
          <pc:docMk/>
          <pc:sldMk cId="2906539864" sldId="602"/>
        </pc:sldMkLst>
        <pc:spChg chg="mod ord">
          <ac:chgData name="Sha Liu" userId="a004723d-8fa6-4ff9-b632-29cffdd19cce" providerId="ADAL" clId="{B1F817A1-2F4B-5A4A-935C-3FBDDE93A463}" dt="2026-06-30T15:21:30.523" v="0" actId="700"/>
          <ac:spMkLst>
            <pc:docMk/>
            <pc:sldMk cId="2906539864" sldId="602"/>
            <ac:spMk id="2" creationId="{6D1728DF-EE6C-482A-AB09-3CEC9A214D0D}"/>
          </ac:spMkLst>
        </pc:spChg>
        <pc:spChg chg="mod ord">
          <ac:chgData name="Sha Liu" userId="a004723d-8fa6-4ff9-b632-29cffdd19cce" providerId="ADAL" clId="{B1F817A1-2F4B-5A4A-935C-3FBDDE93A463}" dt="2026-06-30T15:21:35.181" v="1" actId="1076"/>
          <ac:spMkLst>
            <pc:docMk/>
            <pc:sldMk cId="2906539864" sldId="602"/>
            <ac:spMk id="3" creationId="{B45B8E06-986C-4337-99C4-EEFFAEE11CA3}"/>
          </ac:spMkLst>
        </pc:spChg>
      </pc:sldChg>
    </pc:docChg>
  </pc:docChgLst>
  <pc:docChgLst>
    <pc:chgData name="Suzanne Galletly" userId="S::suzanne.galletly@exin.com::6ae6a111-9c78-46ff-86e2-228611e1153a" providerId="AD" clId="Web-{2E6759D7-4BF0-A26B-12D4-92BFB805D093}"/>
    <pc:docChg chg="mod modSld">
      <pc:chgData name="Suzanne Galletly" userId="S::suzanne.galletly@exin.com::6ae6a111-9c78-46ff-86e2-228611e1153a" providerId="AD" clId="Web-{2E6759D7-4BF0-A26B-12D4-92BFB805D093}" dt="2026-06-23T10:42:19.327" v="17" actId="20577"/>
      <pc:docMkLst>
        <pc:docMk/>
      </pc:docMkLst>
      <pc:sldChg chg="modSp">
        <pc:chgData name="Suzanne Galletly" userId="S::suzanne.galletly@exin.com::6ae6a111-9c78-46ff-86e2-228611e1153a" providerId="AD" clId="Web-{2E6759D7-4BF0-A26B-12D4-92BFB805D093}" dt="2026-06-23T10:21:18.051" v="2" actId="20577"/>
        <pc:sldMkLst>
          <pc:docMk/>
          <pc:sldMk cId="2917473144" sldId="460"/>
        </pc:sldMkLst>
        <pc:spChg chg="mod">
          <ac:chgData name="Suzanne Galletly" userId="S::suzanne.galletly@exin.com::6ae6a111-9c78-46ff-86e2-228611e1153a" providerId="AD" clId="Web-{2E6759D7-4BF0-A26B-12D4-92BFB805D093}" dt="2026-06-23T10:21:18.051" v="2" actId="20577"/>
          <ac:spMkLst>
            <pc:docMk/>
            <pc:sldMk cId="2917473144" sldId="460"/>
            <ac:spMk id="2" creationId="{478C8A96-826A-4AFB-8408-59B31C5585BE}"/>
          </ac:spMkLst>
        </pc:spChg>
      </pc:sldChg>
      <pc:sldChg chg="modSp">
        <pc:chgData name="Suzanne Galletly" userId="S::suzanne.galletly@exin.com::6ae6a111-9c78-46ff-86e2-228611e1153a" providerId="AD" clId="Web-{2E6759D7-4BF0-A26B-12D4-92BFB805D093}" dt="2026-06-23T10:42:19.327" v="17" actId="20577"/>
        <pc:sldMkLst>
          <pc:docMk/>
          <pc:sldMk cId="2899431517" sldId="655"/>
        </pc:sldMkLst>
        <pc:graphicFrameChg chg="modGraphic">
          <ac:chgData name="Suzanne Galletly" userId="S::suzanne.galletly@exin.com::6ae6a111-9c78-46ff-86e2-228611e1153a" providerId="AD" clId="Web-{2E6759D7-4BF0-A26B-12D4-92BFB805D093}" dt="2026-06-23T10:42:19.327" v="17" actId="20577"/>
          <ac:graphicFrameMkLst>
            <pc:docMk/>
            <pc:sldMk cId="2899431517" sldId="655"/>
            <ac:graphicFrameMk id="7" creationId="{8834CF88-FE0D-7F6D-4F11-8054ECA8F1B9}"/>
          </ac:graphicFrameMkLst>
        </pc:graphicFrameChg>
      </pc:sldChg>
    </pc:docChg>
  </pc:docChgLst>
  <pc:docChgLst>
    <pc:chgData name="Suzanne Galletly" userId="S::suzanne.galletly@exin.com::6ae6a111-9c78-46ff-86e2-228611e1153a" providerId="AD" clId="Web-{2A1F9D9D-31D9-2AB3-03C2-8C9675BC0623}"/>
    <pc:docChg chg="modSld">
      <pc:chgData name="Suzanne Galletly" userId="S::suzanne.galletly@exin.com::6ae6a111-9c78-46ff-86e2-228611e1153a" providerId="AD" clId="Web-{2A1F9D9D-31D9-2AB3-03C2-8C9675BC0623}" dt="2026-06-23T12:10:56.999" v="6" actId="20577"/>
      <pc:docMkLst>
        <pc:docMk/>
      </pc:docMkLst>
      <pc:sldChg chg="modSp modCm">
        <pc:chgData name="Suzanne Galletly" userId="S::suzanne.galletly@exin.com::6ae6a111-9c78-46ff-86e2-228611e1153a" providerId="AD" clId="Web-{2A1F9D9D-31D9-2AB3-03C2-8C9675BC0623}" dt="2026-06-23T12:10:56.999" v="6" actId="20577"/>
        <pc:sldMkLst>
          <pc:docMk/>
          <pc:sldMk cId="1502125042" sldId="463"/>
        </pc:sldMkLst>
        <pc:spChg chg="mod">
          <ac:chgData name="Suzanne Galletly" userId="S::suzanne.galletly@exin.com::6ae6a111-9c78-46ff-86e2-228611e1153a" providerId="AD" clId="Web-{2A1F9D9D-31D9-2AB3-03C2-8C9675BC0623}" dt="2026-06-23T12:10:56.999" v="6" actId="20577"/>
          <ac:spMkLst>
            <pc:docMk/>
            <pc:sldMk cId="1502125042" sldId="463"/>
            <ac:spMk id="2" creationId="{9689A2A8-7F87-416B-BB86-B75D8C71BC34}"/>
          </ac:spMkLst>
        </pc:spChg>
        <pc:extLst>
          <p:ext xmlns:p="http://schemas.openxmlformats.org/presentationml/2006/main" uri="{D6D511B9-2390-475A-947B-AFAB55BFBCF1}">
            <pc226:cmChg xmlns:pc226="http://schemas.microsoft.com/office/powerpoint/2022/06/main/command" chg="mod">
              <pc226:chgData name="Suzanne Galletly" userId="S::suzanne.galletly@exin.com::6ae6a111-9c78-46ff-86e2-228611e1153a" providerId="AD" clId="Web-{2A1F9D9D-31D9-2AB3-03C2-8C9675BC0623}" dt="2026-06-23T12:10:56.405" v="4" actId="20577"/>
              <pc2:cmMkLst xmlns:pc2="http://schemas.microsoft.com/office/powerpoint/2019/9/main/command">
                <pc:docMk/>
                <pc:sldMk cId="1502125042" sldId="463"/>
                <pc2:cmMk id="{3718D36A-C45C-45A5-9248-6766CEE1BF3B}"/>
              </pc2:cmMkLst>
            </pc226:cmChg>
          </p:ext>
        </pc:extLst>
      </pc:sldChg>
    </pc:docChg>
  </pc:docChgLst>
  <pc:docChgLst>
    <pc:chgData name="Carolina Baigorria" userId="S::carolina.baigorria@exin.com::ff6caeb8-37c0-4583-91ce-62538749dbd1" providerId="AD" clId="Web-{3A42120A-CC0C-9541-FD13-D18B8A02662F}"/>
    <pc:docChg chg="mod">
      <pc:chgData name="Carolina Baigorria" userId="S::carolina.baigorria@exin.com::ff6caeb8-37c0-4583-91ce-62538749dbd1" providerId="AD" clId="Web-{3A42120A-CC0C-9541-FD13-D18B8A02662F}" dt="2026-06-24T20:24:42.282" v="0"/>
      <pc:docMkLst>
        <pc:docMk/>
      </pc:docMkLst>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_rels/data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4" Type="http://schemas.openxmlformats.org/officeDocument/2006/relationships/image" Target="../media/image20.svg"/></Relationships>
</file>

<file path=ppt/diagrams/_rels/data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s>
</file>

<file path=ppt/diagrams/_rels/data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25.svg"/></Relationships>
</file>

<file path=ppt/diagrams/_rels/data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17.svg"/></Relationships>
</file>

<file path=ppt/diagrams/_rels/data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37.svg"/><Relationship Id="rId1" Type="http://schemas.openxmlformats.org/officeDocument/2006/relationships/image" Target="../media/image36.svg"/><Relationship Id="rId4" Type="http://schemas.openxmlformats.org/officeDocument/2006/relationships/image" Target="../media/image3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4" Type="http://schemas.openxmlformats.org/officeDocument/2006/relationships/image" Target="../media/image2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image" Target="../media/image2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2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17.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37.svg"/><Relationship Id="rId1" Type="http://schemas.openxmlformats.org/officeDocument/2006/relationships/image" Target="../media/image36.svg"/><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B5D55B-CE14-4D6E-BE4C-CE12E755DFB7}" type="doc">
      <dgm:prSet loTypeId="urn:microsoft.com/office/officeart/2018/2/layout/IconVerticalSolidList" loCatId="icon" qsTypeId="urn:microsoft.com/office/officeart/2005/8/quickstyle/simple1" qsCatId="simple" csTypeId="urn:microsoft.com/office/officeart/2005/8/colors/accent5_2" csCatId="accent5" phldr="1"/>
      <dgm:spPr/>
      <dgm:t>
        <a:bodyPr/>
        <a:lstStyle/>
        <a:p>
          <a:endParaRPr lang="en-US"/>
        </a:p>
      </dgm:t>
    </dgm:pt>
    <dgm:pt modelId="{D6FD899A-86AB-496F-8F6A-26B65DAC600F}">
      <dgm:prSet custT="1"/>
      <dgm:spPr/>
      <dgm:t>
        <a:bodyPr/>
        <a:lstStyle/>
        <a:p>
          <a:pPr>
            <a:lnSpc>
              <a:spcPct val="100000"/>
            </a:lnSpc>
          </a:pPr>
          <a:r>
            <a:rPr lang="en-US" sz="2400">
              <a:solidFill>
                <a:schemeClr val="accent2"/>
              </a:solidFill>
            </a:rPr>
            <a:t>Collaboration, not just cooperation</a:t>
          </a:r>
        </a:p>
      </dgm:t>
    </dgm:pt>
    <dgm:pt modelId="{D32EE218-D3D2-4CEB-A8AE-BF345261F4BC}" type="parTrans" cxnId="{C2B2192C-5211-498C-88EC-037EAAE1EA2B}">
      <dgm:prSet/>
      <dgm:spPr/>
      <dgm:t>
        <a:bodyPr/>
        <a:lstStyle/>
        <a:p>
          <a:endParaRPr lang="en-US">
            <a:solidFill>
              <a:schemeClr val="accent2"/>
            </a:solidFill>
          </a:endParaRPr>
        </a:p>
      </dgm:t>
    </dgm:pt>
    <dgm:pt modelId="{8DF1EEF8-1D23-4770-9044-EB53BEE62F74}" type="sibTrans" cxnId="{C2B2192C-5211-498C-88EC-037EAAE1EA2B}">
      <dgm:prSet/>
      <dgm:spPr/>
      <dgm:t>
        <a:bodyPr/>
        <a:lstStyle/>
        <a:p>
          <a:endParaRPr lang="en-US">
            <a:solidFill>
              <a:schemeClr val="accent2"/>
            </a:solidFill>
          </a:endParaRPr>
        </a:p>
      </dgm:t>
    </dgm:pt>
    <dgm:pt modelId="{522346F4-5D7F-472D-B083-578337A01753}">
      <dgm:prSet custT="1"/>
      <dgm:spPr/>
      <dgm:t>
        <a:bodyPr/>
        <a:lstStyle/>
        <a:p>
          <a:pPr>
            <a:lnSpc>
              <a:spcPct val="100000"/>
            </a:lnSpc>
          </a:pPr>
          <a:r>
            <a:rPr lang="en-US" sz="2400">
              <a:solidFill>
                <a:schemeClr val="accent2"/>
              </a:solidFill>
            </a:rPr>
            <a:t>Ecosystem, not just environment</a:t>
          </a:r>
        </a:p>
      </dgm:t>
    </dgm:pt>
    <dgm:pt modelId="{49213A91-4C25-4CE8-ABFA-397092B86582}" type="parTrans" cxnId="{1CE54B19-F13D-48E7-A9B8-F33B11C64FB1}">
      <dgm:prSet/>
      <dgm:spPr/>
      <dgm:t>
        <a:bodyPr/>
        <a:lstStyle/>
        <a:p>
          <a:endParaRPr lang="en-US">
            <a:solidFill>
              <a:schemeClr val="accent2"/>
            </a:solidFill>
          </a:endParaRPr>
        </a:p>
      </dgm:t>
    </dgm:pt>
    <dgm:pt modelId="{660006AC-4E63-43E5-B6AE-991EE151A487}" type="sibTrans" cxnId="{1CE54B19-F13D-48E7-A9B8-F33B11C64FB1}">
      <dgm:prSet/>
      <dgm:spPr/>
      <dgm:t>
        <a:bodyPr/>
        <a:lstStyle/>
        <a:p>
          <a:endParaRPr lang="en-US">
            <a:solidFill>
              <a:schemeClr val="accent2"/>
            </a:solidFill>
          </a:endParaRPr>
        </a:p>
      </dgm:t>
    </dgm:pt>
    <dgm:pt modelId="{1B230064-7C9A-4D0E-B199-6281624AE738}">
      <dgm:prSet custT="1"/>
      <dgm:spPr/>
      <dgm:t>
        <a:bodyPr/>
        <a:lstStyle/>
        <a:p>
          <a:pPr>
            <a:lnSpc>
              <a:spcPct val="100000"/>
            </a:lnSpc>
          </a:pPr>
          <a:r>
            <a:rPr lang="en-US" sz="2400">
              <a:solidFill>
                <a:schemeClr val="accent2"/>
              </a:solidFill>
            </a:rPr>
            <a:t>Operating model</a:t>
          </a:r>
        </a:p>
      </dgm:t>
    </dgm:pt>
    <dgm:pt modelId="{034C6D88-C525-4970-95A8-9070EFE3BA9E}" type="parTrans" cxnId="{A7489B79-0936-4189-87CF-4BBF31872328}">
      <dgm:prSet/>
      <dgm:spPr/>
      <dgm:t>
        <a:bodyPr/>
        <a:lstStyle/>
        <a:p>
          <a:endParaRPr lang="en-US">
            <a:solidFill>
              <a:schemeClr val="accent2"/>
            </a:solidFill>
          </a:endParaRPr>
        </a:p>
      </dgm:t>
    </dgm:pt>
    <dgm:pt modelId="{DDE7BA96-4030-4BC1-916A-80F7F19B6B4C}" type="sibTrans" cxnId="{A7489B79-0936-4189-87CF-4BBF31872328}">
      <dgm:prSet/>
      <dgm:spPr/>
      <dgm:t>
        <a:bodyPr/>
        <a:lstStyle/>
        <a:p>
          <a:endParaRPr lang="en-US">
            <a:solidFill>
              <a:schemeClr val="accent2"/>
            </a:solidFill>
          </a:endParaRPr>
        </a:p>
      </dgm:t>
    </dgm:pt>
    <dgm:pt modelId="{0A1E5414-DD75-46C8-9C7F-EA6F6B82A185}">
      <dgm:prSet custT="1"/>
      <dgm:spPr/>
      <dgm:t>
        <a:bodyPr/>
        <a:lstStyle/>
        <a:p>
          <a:pPr>
            <a:lnSpc>
              <a:spcPct val="100000"/>
            </a:lnSpc>
          </a:pPr>
          <a:r>
            <a:rPr lang="en-US" sz="2400">
              <a:solidFill>
                <a:schemeClr val="accent2"/>
              </a:solidFill>
            </a:rPr>
            <a:t>End-to-end value delivery</a:t>
          </a:r>
        </a:p>
      </dgm:t>
    </dgm:pt>
    <dgm:pt modelId="{01993A2A-FF02-4A60-B8D1-021209F5A189}" type="parTrans" cxnId="{DD0972C2-4E52-4898-AF72-A7122651676C}">
      <dgm:prSet/>
      <dgm:spPr/>
      <dgm:t>
        <a:bodyPr/>
        <a:lstStyle/>
        <a:p>
          <a:endParaRPr lang="en-US">
            <a:solidFill>
              <a:schemeClr val="accent2"/>
            </a:solidFill>
          </a:endParaRPr>
        </a:p>
      </dgm:t>
    </dgm:pt>
    <dgm:pt modelId="{915BAC4C-9129-4C25-B631-A144FEC2106C}" type="sibTrans" cxnId="{DD0972C2-4E52-4898-AF72-A7122651676C}">
      <dgm:prSet/>
      <dgm:spPr/>
      <dgm:t>
        <a:bodyPr/>
        <a:lstStyle/>
        <a:p>
          <a:endParaRPr lang="en-US">
            <a:solidFill>
              <a:schemeClr val="accent2"/>
            </a:solidFill>
          </a:endParaRPr>
        </a:p>
      </dgm:t>
    </dgm:pt>
    <dgm:pt modelId="{4C00364E-DE7D-B741-9823-E922EADA17B6}">
      <dgm:prSet custT="1"/>
      <dgm:spPr/>
      <dgm:t>
        <a:bodyPr/>
        <a:lstStyle/>
        <a:p>
          <a:pPr>
            <a:lnSpc>
              <a:spcPct val="100000"/>
            </a:lnSpc>
          </a:pPr>
          <a:r>
            <a:rPr lang="en-US" sz="2400">
              <a:solidFill>
                <a:schemeClr val="accent2"/>
              </a:solidFill>
            </a:rPr>
            <a:t>Strategic alignment</a:t>
          </a:r>
        </a:p>
      </dgm:t>
    </dgm:pt>
    <dgm:pt modelId="{61FFF892-A5A0-7440-8697-18A8B2D760D4}" type="parTrans" cxnId="{73022D82-EE1F-394F-B638-48C1A4E781B5}">
      <dgm:prSet/>
      <dgm:spPr/>
      <dgm:t>
        <a:bodyPr/>
        <a:lstStyle/>
        <a:p>
          <a:endParaRPr lang="en-US">
            <a:solidFill>
              <a:schemeClr val="accent2"/>
            </a:solidFill>
          </a:endParaRPr>
        </a:p>
      </dgm:t>
    </dgm:pt>
    <dgm:pt modelId="{F9A214A9-C410-E745-B02C-7F8371B3F13B}" type="sibTrans" cxnId="{73022D82-EE1F-394F-B638-48C1A4E781B5}">
      <dgm:prSet/>
      <dgm:spPr/>
      <dgm:t>
        <a:bodyPr/>
        <a:lstStyle/>
        <a:p>
          <a:endParaRPr lang="en-US">
            <a:solidFill>
              <a:schemeClr val="accent2"/>
            </a:solidFill>
          </a:endParaRPr>
        </a:p>
      </dgm:t>
    </dgm:pt>
    <dgm:pt modelId="{02D78271-FB98-414C-BFB7-42E96A726217}">
      <dgm:prSet custT="1"/>
      <dgm:spPr/>
      <dgm:t>
        <a:bodyPr/>
        <a:lstStyle/>
        <a:p>
          <a:pPr>
            <a:lnSpc>
              <a:spcPct val="100000"/>
            </a:lnSpc>
          </a:pPr>
          <a:r>
            <a:rPr lang="en-US" sz="2400">
              <a:solidFill>
                <a:schemeClr val="accent2"/>
              </a:solidFill>
            </a:rPr>
            <a:t>Create value</a:t>
          </a:r>
        </a:p>
      </dgm:t>
    </dgm:pt>
    <dgm:pt modelId="{2DADA756-2607-F04D-8F85-034BF0DB185E}" type="parTrans" cxnId="{83F60F32-BA51-8745-A5BB-D829347455E1}">
      <dgm:prSet/>
      <dgm:spPr/>
      <dgm:t>
        <a:bodyPr/>
        <a:lstStyle/>
        <a:p>
          <a:endParaRPr lang="en-US">
            <a:solidFill>
              <a:schemeClr val="accent2"/>
            </a:solidFill>
          </a:endParaRPr>
        </a:p>
      </dgm:t>
    </dgm:pt>
    <dgm:pt modelId="{CADE3169-996F-1946-8BC2-8F2EE9E49F4C}" type="sibTrans" cxnId="{83F60F32-BA51-8745-A5BB-D829347455E1}">
      <dgm:prSet/>
      <dgm:spPr/>
      <dgm:t>
        <a:bodyPr/>
        <a:lstStyle/>
        <a:p>
          <a:endParaRPr lang="en-US">
            <a:solidFill>
              <a:schemeClr val="accent2"/>
            </a:solidFill>
          </a:endParaRPr>
        </a:p>
      </dgm:t>
    </dgm:pt>
    <dgm:pt modelId="{97F8A51A-B80A-714F-A3A6-D0B6C03647E1}">
      <dgm:prSet custT="1"/>
      <dgm:spPr/>
      <dgm:t>
        <a:bodyPr/>
        <a:lstStyle/>
        <a:p>
          <a:pPr>
            <a:lnSpc>
              <a:spcPct val="100000"/>
            </a:lnSpc>
          </a:pPr>
          <a:r>
            <a:rPr lang="en-US" sz="2400">
              <a:solidFill>
                <a:schemeClr val="accent2"/>
              </a:solidFill>
            </a:rPr>
            <a:t>Importance of community</a:t>
          </a:r>
        </a:p>
      </dgm:t>
    </dgm:pt>
    <dgm:pt modelId="{F7DE2622-B7E9-164C-8316-F38F519FD548}" type="parTrans" cxnId="{14D742D3-C5E2-D04B-80C7-4A9139901923}">
      <dgm:prSet/>
      <dgm:spPr/>
      <dgm:t>
        <a:bodyPr/>
        <a:lstStyle/>
        <a:p>
          <a:endParaRPr lang="en-US">
            <a:solidFill>
              <a:schemeClr val="accent2"/>
            </a:solidFill>
          </a:endParaRPr>
        </a:p>
      </dgm:t>
    </dgm:pt>
    <dgm:pt modelId="{40675977-09F1-4645-8E8E-528BDBCFFBD5}" type="sibTrans" cxnId="{14D742D3-C5E2-D04B-80C7-4A9139901923}">
      <dgm:prSet/>
      <dgm:spPr/>
      <dgm:t>
        <a:bodyPr/>
        <a:lstStyle/>
        <a:p>
          <a:endParaRPr lang="en-US">
            <a:solidFill>
              <a:schemeClr val="accent2"/>
            </a:solidFill>
          </a:endParaRPr>
        </a:p>
      </dgm:t>
    </dgm:pt>
    <dgm:pt modelId="{7C378C6F-3735-6643-B815-8FF93F08955D}">
      <dgm:prSet custT="1"/>
      <dgm:spPr/>
      <dgm:t>
        <a:bodyPr/>
        <a:lstStyle/>
        <a:p>
          <a:pPr>
            <a:lnSpc>
              <a:spcPct val="100000"/>
            </a:lnSpc>
          </a:pPr>
          <a:r>
            <a:rPr lang="en-US" sz="2400">
              <a:solidFill>
                <a:schemeClr val="accent2"/>
              </a:solidFill>
            </a:rPr>
            <a:t>End-to-end view</a:t>
          </a:r>
        </a:p>
      </dgm:t>
    </dgm:pt>
    <dgm:pt modelId="{E699055B-7D92-444E-92D7-47E8F820C5B4}" type="parTrans" cxnId="{76AC8547-FBD9-7E48-AF22-01A705C7174F}">
      <dgm:prSet/>
      <dgm:spPr/>
      <dgm:t>
        <a:bodyPr/>
        <a:lstStyle/>
        <a:p>
          <a:endParaRPr lang="en-US">
            <a:solidFill>
              <a:schemeClr val="accent2"/>
            </a:solidFill>
          </a:endParaRPr>
        </a:p>
      </dgm:t>
    </dgm:pt>
    <dgm:pt modelId="{394F3D39-3E77-4B46-9C13-3F12B02EF412}" type="sibTrans" cxnId="{76AC8547-FBD9-7E48-AF22-01A705C7174F}">
      <dgm:prSet/>
      <dgm:spPr/>
      <dgm:t>
        <a:bodyPr/>
        <a:lstStyle/>
        <a:p>
          <a:endParaRPr lang="en-US">
            <a:solidFill>
              <a:schemeClr val="accent2"/>
            </a:solidFill>
          </a:endParaRPr>
        </a:p>
      </dgm:t>
    </dgm:pt>
    <dgm:pt modelId="{102667BC-B618-1A4F-AF47-BFCC38FB8ED8}">
      <dgm:prSet custT="1"/>
      <dgm:spPr/>
      <dgm:t>
        <a:bodyPr/>
        <a:lstStyle/>
        <a:p>
          <a:pPr>
            <a:lnSpc>
              <a:spcPct val="100000"/>
            </a:lnSpc>
          </a:pPr>
          <a:r>
            <a:rPr lang="en-US" sz="2400">
              <a:solidFill>
                <a:schemeClr val="accent2"/>
              </a:solidFill>
            </a:rPr>
            <a:t>Break down complexity</a:t>
          </a:r>
        </a:p>
      </dgm:t>
    </dgm:pt>
    <dgm:pt modelId="{5BFB44FF-8031-8640-9226-233073E7AD72}" type="parTrans" cxnId="{E0D6FEF2-16D0-4F43-B53B-D22469039161}">
      <dgm:prSet/>
      <dgm:spPr/>
      <dgm:t>
        <a:bodyPr/>
        <a:lstStyle/>
        <a:p>
          <a:endParaRPr lang="en-US">
            <a:solidFill>
              <a:schemeClr val="accent2"/>
            </a:solidFill>
          </a:endParaRPr>
        </a:p>
      </dgm:t>
    </dgm:pt>
    <dgm:pt modelId="{03549F9C-487B-2E42-9285-B920BD813B68}" type="sibTrans" cxnId="{E0D6FEF2-16D0-4F43-B53B-D22469039161}">
      <dgm:prSet/>
      <dgm:spPr/>
      <dgm:t>
        <a:bodyPr/>
        <a:lstStyle/>
        <a:p>
          <a:endParaRPr lang="en-US">
            <a:solidFill>
              <a:schemeClr val="accent2"/>
            </a:solidFill>
          </a:endParaRPr>
        </a:p>
      </dgm:t>
    </dgm:pt>
    <dgm:pt modelId="{FDE601DB-470E-A64B-B41D-1D3E3251EAE2}">
      <dgm:prSet custT="1"/>
      <dgm:spPr/>
      <dgm:t>
        <a:bodyPr/>
        <a:lstStyle/>
        <a:p>
          <a:pPr>
            <a:lnSpc>
              <a:spcPct val="100000"/>
            </a:lnSpc>
          </a:pPr>
          <a:r>
            <a:rPr lang="en-US" sz="2400">
              <a:solidFill>
                <a:schemeClr val="accent2"/>
              </a:solidFill>
            </a:rPr>
            <a:t>Be flexible, resilient, adaptive</a:t>
          </a:r>
        </a:p>
      </dgm:t>
    </dgm:pt>
    <dgm:pt modelId="{5E79C737-47F7-1C4C-903E-CCFB0F055EE4}" type="parTrans" cxnId="{6BD7DB95-54FB-9D4F-9341-C96E8EDC264F}">
      <dgm:prSet/>
      <dgm:spPr/>
      <dgm:t>
        <a:bodyPr/>
        <a:lstStyle/>
        <a:p>
          <a:endParaRPr lang="en-US">
            <a:solidFill>
              <a:schemeClr val="accent2"/>
            </a:solidFill>
          </a:endParaRPr>
        </a:p>
      </dgm:t>
    </dgm:pt>
    <dgm:pt modelId="{2EE6D5BA-E5DF-2546-8224-809D3E399460}" type="sibTrans" cxnId="{6BD7DB95-54FB-9D4F-9341-C96E8EDC264F}">
      <dgm:prSet/>
      <dgm:spPr/>
      <dgm:t>
        <a:bodyPr/>
        <a:lstStyle/>
        <a:p>
          <a:endParaRPr lang="en-US">
            <a:solidFill>
              <a:schemeClr val="accent2"/>
            </a:solidFill>
          </a:endParaRPr>
        </a:p>
      </dgm:t>
    </dgm:pt>
    <dgm:pt modelId="{F1CBD82E-C029-1C4D-A94A-D9549E2811A4}">
      <dgm:prSet custT="1"/>
      <dgm:spPr/>
      <dgm:t>
        <a:bodyPr/>
        <a:lstStyle/>
        <a:p>
          <a:pPr>
            <a:lnSpc>
              <a:spcPct val="100000"/>
            </a:lnSpc>
          </a:pPr>
          <a:r>
            <a:rPr lang="en-US" sz="2400">
              <a:solidFill>
                <a:schemeClr val="accent2"/>
              </a:solidFill>
            </a:rPr>
            <a:t>Manage risks effectively</a:t>
          </a:r>
        </a:p>
        <a:p>
          <a:pPr>
            <a:lnSpc>
              <a:spcPct val="100000"/>
            </a:lnSpc>
          </a:pPr>
          <a:r>
            <a:rPr lang="en-US" sz="2400">
              <a:solidFill>
                <a:schemeClr val="accent2"/>
              </a:solidFill>
            </a:rPr>
            <a:t>Measure end-to-end performance</a:t>
          </a:r>
        </a:p>
      </dgm:t>
    </dgm:pt>
    <dgm:pt modelId="{2496D965-430B-5A4A-BEAF-106C29CBAD6F}" type="parTrans" cxnId="{5CBAE68A-B5F6-6C43-91C2-C982A65ACA35}">
      <dgm:prSet/>
      <dgm:spPr/>
      <dgm:t>
        <a:bodyPr/>
        <a:lstStyle/>
        <a:p>
          <a:endParaRPr lang="en-US">
            <a:solidFill>
              <a:schemeClr val="accent2"/>
            </a:solidFill>
          </a:endParaRPr>
        </a:p>
      </dgm:t>
    </dgm:pt>
    <dgm:pt modelId="{3DEE4079-5E4D-7A44-8BBF-2C1C25E86543}" type="sibTrans" cxnId="{5CBAE68A-B5F6-6C43-91C2-C982A65ACA35}">
      <dgm:prSet/>
      <dgm:spPr/>
      <dgm:t>
        <a:bodyPr/>
        <a:lstStyle/>
        <a:p>
          <a:endParaRPr lang="en-US">
            <a:solidFill>
              <a:schemeClr val="accent2"/>
            </a:solidFill>
          </a:endParaRPr>
        </a:p>
      </dgm:t>
    </dgm:pt>
    <dgm:pt modelId="{D5D3D9AB-75D0-4CBC-9196-2BBAA344FCEE}" type="pres">
      <dgm:prSet presAssocID="{AFB5D55B-CE14-4D6E-BE4C-CE12E755DFB7}" presName="root" presStyleCnt="0">
        <dgm:presLayoutVars>
          <dgm:dir/>
          <dgm:resizeHandles val="exact"/>
        </dgm:presLayoutVars>
      </dgm:prSet>
      <dgm:spPr/>
    </dgm:pt>
    <dgm:pt modelId="{4DBA03AF-52CA-44C6-95F1-C6293D786866}" type="pres">
      <dgm:prSet presAssocID="{D6FD899A-86AB-496F-8F6A-26B65DAC600F}" presName="compNode" presStyleCnt="0"/>
      <dgm:spPr/>
    </dgm:pt>
    <dgm:pt modelId="{662A2D96-9CBF-4337-86DB-D7A6587864DB}" type="pres">
      <dgm:prSet presAssocID="{D6FD899A-86AB-496F-8F6A-26B65DAC600F}" presName="bgRect" presStyleLbl="bgShp" presStyleIdx="0" presStyleCnt="4"/>
      <dgm:spPr/>
    </dgm:pt>
    <dgm:pt modelId="{A722E216-09BB-4530-BB26-2D8AD1793B86}" type="pres">
      <dgm:prSet presAssocID="{D6FD899A-86AB-496F-8F6A-26B65DAC600F}"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andshake"/>
        </a:ext>
      </dgm:extLst>
    </dgm:pt>
    <dgm:pt modelId="{F78AF8B4-FA50-4281-8AA6-41E71A8F561E}" type="pres">
      <dgm:prSet presAssocID="{D6FD899A-86AB-496F-8F6A-26B65DAC600F}" presName="spaceRect" presStyleCnt="0"/>
      <dgm:spPr/>
    </dgm:pt>
    <dgm:pt modelId="{F015F1E7-19CB-4FA4-BF89-F57D70B2D204}" type="pres">
      <dgm:prSet presAssocID="{D6FD899A-86AB-496F-8F6A-26B65DAC600F}" presName="parTx" presStyleLbl="revTx" presStyleIdx="0" presStyleCnt="8">
        <dgm:presLayoutVars>
          <dgm:chMax val="0"/>
          <dgm:chPref val="0"/>
        </dgm:presLayoutVars>
      </dgm:prSet>
      <dgm:spPr/>
    </dgm:pt>
    <dgm:pt modelId="{5E50B59B-4AAA-584E-AA5F-D36A580A23E8}" type="pres">
      <dgm:prSet presAssocID="{D6FD899A-86AB-496F-8F6A-26B65DAC600F}" presName="desTx" presStyleLbl="revTx" presStyleIdx="1" presStyleCnt="8">
        <dgm:presLayoutVars/>
      </dgm:prSet>
      <dgm:spPr/>
    </dgm:pt>
    <dgm:pt modelId="{2894B912-CBA7-40A3-A604-4FA0C93B5B3F}" type="pres">
      <dgm:prSet presAssocID="{8DF1EEF8-1D23-4770-9044-EB53BEE62F74}" presName="sibTrans" presStyleCnt="0"/>
      <dgm:spPr/>
    </dgm:pt>
    <dgm:pt modelId="{AD083D4E-5D1D-4680-B97B-2E8AAE1544B5}" type="pres">
      <dgm:prSet presAssocID="{522346F4-5D7F-472D-B083-578337A01753}" presName="compNode" presStyleCnt="0"/>
      <dgm:spPr/>
    </dgm:pt>
    <dgm:pt modelId="{B639CEF1-19B4-42CF-9935-E1AC8696FB50}" type="pres">
      <dgm:prSet presAssocID="{522346F4-5D7F-472D-B083-578337A01753}" presName="bgRect" presStyleLbl="bgShp" presStyleIdx="1" presStyleCnt="4"/>
      <dgm:spPr/>
    </dgm:pt>
    <dgm:pt modelId="{0D4CCCF5-1A3A-45EE-9E0E-8687901EB5F2}" type="pres">
      <dgm:prSet presAssocID="{522346F4-5D7F-472D-B083-578337A01753}"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orest scene"/>
        </a:ext>
      </dgm:extLst>
    </dgm:pt>
    <dgm:pt modelId="{82D4C740-929C-45E0-BE80-083996AFA5AE}" type="pres">
      <dgm:prSet presAssocID="{522346F4-5D7F-472D-B083-578337A01753}" presName="spaceRect" presStyleCnt="0"/>
      <dgm:spPr/>
    </dgm:pt>
    <dgm:pt modelId="{AD205E47-BE1E-4C79-879F-CCBBBD7F2980}" type="pres">
      <dgm:prSet presAssocID="{522346F4-5D7F-472D-B083-578337A01753}" presName="parTx" presStyleLbl="revTx" presStyleIdx="2" presStyleCnt="8">
        <dgm:presLayoutVars>
          <dgm:chMax val="0"/>
          <dgm:chPref val="0"/>
        </dgm:presLayoutVars>
      </dgm:prSet>
      <dgm:spPr/>
    </dgm:pt>
    <dgm:pt modelId="{FEA23720-7BF3-B248-B83C-86E181FDA414}" type="pres">
      <dgm:prSet presAssocID="{522346F4-5D7F-472D-B083-578337A01753}" presName="desTx" presStyleLbl="revTx" presStyleIdx="3" presStyleCnt="8">
        <dgm:presLayoutVars/>
      </dgm:prSet>
      <dgm:spPr/>
    </dgm:pt>
    <dgm:pt modelId="{71786CED-EFC4-4738-8963-9DF062D59E3F}" type="pres">
      <dgm:prSet presAssocID="{660006AC-4E63-43E5-B6AE-991EE151A487}" presName="sibTrans" presStyleCnt="0"/>
      <dgm:spPr/>
    </dgm:pt>
    <dgm:pt modelId="{A952A538-FE34-4E2A-8A30-925581886DB7}" type="pres">
      <dgm:prSet presAssocID="{1B230064-7C9A-4D0E-B199-6281624AE738}" presName="compNode" presStyleCnt="0"/>
      <dgm:spPr/>
    </dgm:pt>
    <dgm:pt modelId="{D3C3AC58-860F-481F-AB3B-00F7E49EB20F}" type="pres">
      <dgm:prSet presAssocID="{1B230064-7C9A-4D0E-B199-6281624AE738}" presName="bgRect" presStyleLbl="bgShp" presStyleIdx="2" presStyleCnt="4"/>
      <dgm:spPr/>
    </dgm:pt>
    <dgm:pt modelId="{C94F6749-9B5D-4DFA-9AF7-8EFE58A0D0C6}" type="pres">
      <dgm:prSet presAssocID="{1B230064-7C9A-4D0E-B199-6281624AE73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Decision chart"/>
        </a:ext>
      </dgm:extLst>
    </dgm:pt>
    <dgm:pt modelId="{A8697280-AD24-4820-B6A1-DE1D4069FDE4}" type="pres">
      <dgm:prSet presAssocID="{1B230064-7C9A-4D0E-B199-6281624AE738}" presName="spaceRect" presStyleCnt="0"/>
      <dgm:spPr/>
    </dgm:pt>
    <dgm:pt modelId="{8B173A8D-ABC8-407E-9866-5E1A01BE6C5B}" type="pres">
      <dgm:prSet presAssocID="{1B230064-7C9A-4D0E-B199-6281624AE738}" presName="parTx" presStyleLbl="revTx" presStyleIdx="4" presStyleCnt="8">
        <dgm:presLayoutVars>
          <dgm:chMax val="0"/>
          <dgm:chPref val="0"/>
        </dgm:presLayoutVars>
      </dgm:prSet>
      <dgm:spPr/>
    </dgm:pt>
    <dgm:pt modelId="{17083B2A-AAAA-E94B-854D-EF2DCBE7F6B6}" type="pres">
      <dgm:prSet presAssocID="{1B230064-7C9A-4D0E-B199-6281624AE738}" presName="desTx" presStyleLbl="revTx" presStyleIdx="5" presStyleCnt="8">
        <dgm:presLayoutVars/>
      </dgm:prSet>
      <dgm:spPr/>
    </dgm:pt>
    <dgm:pt modelId="{0CEC6E11-AB52-48BE-AEFB-A62CDEF410BA}" type="pres">
      <dgm:prSet presAssocID="{DDE7BA96-4030-4BC1-916A-80F7F19B6B4C}" presName="sibTrans" presStyleCnt="0"/>
      <dgm:spPr/>
    </dgm:pt>
    <dgm:pt modelId="{B60CF1E0-0B78-415C-B2C5-609972BA95BC}" type="pres">
      <dgm:prSet presAssocID="{0A1E5414-DD75-46C8-9C7F-EA6F6B82A185}" presName="compNode" presStyleCnt="0"/>
      <dgm:spPr/>
    </dgm:pt>
    <dgm:pt modelId="{C36A0E64-0E6A-475E-B530-BD9D2DDF5AFB}" type="pres">
      <dgm:prSet presAssocID="{0A1E5414-DD75-46C8-9C7F-EA6F6B82A185}" presName="bgRect" presStyleLbl="bgShp" presStyleIdx="3" presStyleCnt="4"/>
      <dgm:spPr/>
    </dgm:pt>
    <dgm:pt modelId="{93FA98A6-4ADF-4961-A39E-275B0D6784B2}" type="pres">
      <dgm:prSet presAssocID="{0A1E5414-DD75-46C8-9C7F-EA6F6B82A185}"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eting"/>
        </a:ext>
      </dgm:extLst>
    </dgm:pt>
    <dgm:pt modelId="{8FA72E05-0677-4A6E-9D96-B3AFF35B9C62}" type="pres">
      <dgm:prSet presAssocID="{0A1E5414-DD75-46C8-9C7F-EA6F6B82A185}" presName="spaceRect" presStyleCnt="0"/>
      <dgm:spPr/>
    </dgm:pt>
    <dgm:pt modelId="{84F5D64C-FE32-49E1-A4E7-E33B93BDDE9F}" type="pres">
      <dgm:prSet presAssocID="{0A1E5414-DD75-46C8-9C7F-EA6F6B82A185}" presName="parTx" presStyleLbl="revTx" presStyleIdx="6" presStyleCnt="8">
        <dgm:presLayoutVars>
          <dgm:chMax val="0"/>
          <dgm:chPref val="0"/>
        </dgm:presLayoutVars>
      </dgm:prSet>
      <dgm:spPr/>
    </dgm:pt>
    <dgm:pt modelId="{3A3E03FA-6832-7147-AEF3-6C7D299754D3}" type="pres">
      <dgm:prSet presAssocID="{0A1E5414-DD75-46C8-9C7F-EA6F6B82A185}" presName="desTx" presStyleLbl="revTx" presStyleIdx="7" presStyleCnt="8">
        <dgm:presLayoutVars/>
      </dgm:prSet>
      <dgm:spPr/>
    </dgm:pt>
  </dgm:ptLst>
  <dgm:cxnLst>
    <dgm:cxn modelId="{8A586715-6039-5844-A217-52A458D718A9}" type="presOf" srcId="{7C378C6F-3735-6643-B815-8FF93F08955D}" destId="{FEA23720-7BF3-B248-B83C-86E181FDA414}" srcOrd="0" destOrd="1" presId="urn:microsoft.com/office/officeart/2018/2/layout/IconVerticalSolidList"/>
    <dgm:cxn modelId="{1CE54B19-F13D-48E7-A9B8-F33B11C64FB1}" srcId="{AFB5D55B-CE14-4D6E-BE4C-CE12E755DFB7}" destId="{522346F4-5D7F-472D-B083-578337A01753}" srcOrd="1" destOrd="0" parTransId="{49213A91-4C25-4CE8-ABFA-397092B86582}" sibTransId="{660006AC-4E63-43E5-B6AE-991EE151A487}"/>
    <dgm:cxn modelId="{49DCFA1B-5AC2-3543-8040-73D0001C2212}" type="presOf" srcId="{FDE601DB-470E-A64B-B41D-1D3E3251EAE2}" destId="{17083B2A-AAAA-E94B-854D-EF2DCBE7F6B6}" srcOrd="0" destOrd="1" presId="urn:microsoft.com/office/officeart/2018/2/layout/IconVerticalSolidList"/>
    <dgm:cxn modelId="{C2B2192C-5211-498C-88EC-037EAAE1EA2B}" srcId="{AFB5D55B-CE14-4D6E-BE4C-CE12E755DFB7}" destId="{D6FD899A-86AB-496F-8F6A-26B65DAC600F}" srcOrd="0" destOrd="0" parTransId="{D32EE218-D3D2-4CEB-A8AE-BF345261F4BC}" sibTransId="{8DF1EEF8-1D23-4770-9044-EB53BEE62F74}"/>
    <dgm:cxn modelId="{CB73272E-0EF4-4860-8606-8B7743CA929C}" type="presOf" srcId="{0A1E5414-DD75-46C8-9C7F-EA6F6B82A185}" destId="{84F5D64C-FE32-49E1-A4E7-E33B93BDDE9F}" srcOrd="0" destOrd="0" presId="urn:microsoft.com/office/officeart/2018/2/layout/IconVerticalSolidList"/>
    <dgm:cxn modelId="{83F60F32-BA51-8745-A5BB-D829347455E1}" srcId="{D6FD899A-86AB-496F-8F6A-26B65DAC600F}" destId="{02D78271-FB98-414C-BFB7-42E96A726217}" srcOrd="1" destOrd="0" parTransId="{2DADA756-2607-F04D-8F85-034BF0DB185E}" sibTransId="{CADE3169-996F-1946-8BC2-8F2EE9E49F4C}"/>
    <dgm:cxn modelId="{8FA37938-0403-B147-A97C-DE029B3DCA53}" type="presOf" srcId="{97F8A51A-B80A-714F-A3A6-D0B6C03647E1}" destId="{FEA23720-7BF3-B248-B83C-86E181FDA414}" srcOrd="0" destOrd="0" presId="urn:microsoft.com/office/officeart/2018/2/layout/IconVerticalSolidList"/>
    <dgm:cxn modelId="{76AC8547-FBD9-7E48-AF22-01A705C7174F}" srcId="{522346F4-5D7F-472D-B083-578337A01753}" destId="{7C378C6F-3735-6643-B815-8FF93F08955D}" srcOrd="1" destOrd="0" parTransId="{E699055B-7D92-444E-92D7-47E8F820C5B4}" sibTransId="{394F3D39-3E77-4B46-9C13-3F12B02EF412}"/>
    <dgm:cxn modelId="{7B588060-952B-4CEF-AD53-2F8F61814324}" type="presOf" srcId="{522346F4-5D7F-472D-B083-578337A01753}" destId="{AD205E47-BE1E-4C79-879F-CCBBBD7F2980}" srcOrd="0" destOrd="0" presId="urn:microsoft.com/office/officeart/2018/2/layout/IconVerticalSolidList"/>
    <dgm:cxn modelId="{A7489B79-0936-4189-87CF-4BBF31872328}" srcId="{AFB5D55B-CE14-4D6E-BE4C-CE12E755DFB7}" destId="{1B230064-7C9A-4D0E-B199-6281624AE738}" srcOrd="2" destOrd="0" parTransId="{034C6D88-C525-4970-95A8-9070EFE3BA9E}" sibTransId="{DDE7BA96-4030-4BC1-916A-80F7F19B6B4C}"/>
    <dgm:cxn modelId="{73022D82-EE1F-394F-B638-48C1A4E781B5}" srcId="{D6FD899A-86AB-496F-8F6A-26B65DAC600F}" destId="{4C00364E-DE7D-B741-9823-E922EADA17B6}" srcOrd="0" destOrd="0" parTransId="{61FFF892-A5A0-7440-8697-18A8B2D760D4}" sibTransId="{F9A214A9-C410-E745-B02C-7F8371B3F13B}"/>
    <dgm:cxn modelId="{963FF082-7FD9-474F-B6DE-F642BF7747E1}" type="presOf" srcId="{102667BC-B618-1A4F-AF47-BFCC38FB8ED8}" destId="{17083B2A-AAAA-E94B-854D-EF2DCBE7F6B6}" srcOrd="0" destOrd="0" presId="urn:microsoft.com/office/officeart/2018/2/layout/IconVerticalSolidList"/>
    <dgm:cxn modelId="{5CBAE68A-B5F6-6C43-91C2-C982A65ACA35}" srcId="{0A1E5414-DD75-46C8-9C7F-EA6F6B82A185}" destId="{F1CBD82E-C029-1C4D-A94A-D9549E2811A4}" srcOrd="0" destOrd="0" parTransId="{2496D965-430B-5A4A-BEAF-106C29CBAD6F}" sibTransId="{3DEE4079-5E4D-7A44-8BBF-2C1C25E86543}"/>
    <dgm:cxn modelId="{6BD7DB95-54FB-9D4F-9341-C96E8EDC264F}" srcId="{1B230064-7C9A-4D0E-B199-6281624AE738}" destId="{FDE601DB-470E-A64B-B41D-1D3E3251EAE2}" srcOrd="1" destOrd="0" parTransId="{5E79C737-47F7-1C4C-903E-CCFB0F055EE4}" sibTransId="{2EE6D5BA-E5DF-2546-8224-809D3E399460}"/>
    <dgm:cxn modelId="{DD0972C2-4E52-4898-AF72-A7122651676C}" srcId="{AFB5D55B-CE14-4D6E-BE4C-CE12E755DFB7}" destId="{0A1E5414-DD75-46C8-9C7F-EA6F6B82A185}" srcOrd="3" destOrd="0" parTransId="{01993A2A-FF02-4A60-B8D1-021209F5A189}" sibTransId="{915BAC4C-9129-4C25-B631-A144FEC2106C}"/>
    <dgm:cxn modelId="{EA1C1EC4-F7F0-4B5C-A832-997CCC6ED29C}" type="presOf" srcId="{AFB5D55B-CE14-4D6E-BE4C-CE12E755DFB7}" destId="{D5D3D9AB-75D0-4CBC-9196-2BBAA344FCEE}" srcOrd="0" destOrd="0" presId="urn:microsoft.com/office/officeart/2018/2/layout/IconVerticalSolidList"/>
    <dgm:cxn modelId="{14D742D3-C5E2-D04B-80C7-4A9139901923}" srcId="{522346F4-5D7F-472D-B083-578337A01753}" destId="{97F8A51A-B80A-714F-A3A6-D0B6C03647E1}" srcOrd="0" destOrd="0" parTransId="{F7DE2622-B7E9-164C-8316-F38F519FD548}" sibTransId="{40675977-09F1-4645-8E8E-528BDBCFFBD5}"/>
    <dgm:cxn modelId="{BD4B5ADA-935D-4AC7-9CF2-378E20EEDF22}" type="presOf" srcId="{D6FD899A-86AB-496F-8F6A-26B65DAC600F}" destId="{F015F1E7-19CB-4FA4-BF89-F57D70B2D204}" srcOrd="0" destOrd="0" presId="urn:microsoft.com/office/officeart/2018/2/layout/IconVerticalSolidList"/>
    <dgm:cxn modelId="{115B70EE-7919-B648-896B-30653AA63B25}" type="presOf" srcId="{02D78271-FB98-414C-BFB7-42E96A726217}" destId="{5E50B59B-4AAA-584E-AA5F-D36A580A23E8}" srcOrd="0" destOrd="1" presId="urn:microsoft.com/office/officeart/2018/2/layout/IconVerticalSolidList"/>
    <dgm:cxn modelId="{E0D6FEF2-16D0-4F43-B53B-D22469039161}" srcId="{1B230064-7C9A-4D0E-B199-6281624AE738}" destId="{102667BC-B618-1A4F-AF47-BFCC38FB8ED8}" srcOrd="0" destOrd="0" parTransId="{5BFB44FF-8031-8640-9226-233073E7AD72}" sibTransId="{03549F9C-487B-2E42-9285-B920BD813B68}"/>
    <dgm:cxn modelId="{B705E1F7-88B5-9840-A6D8-527E2CE0B2BF}" type="presOf" srcId="{4C00364E-DE7D-B741-9823-E922EADA17B6}" destId="{5E50B59B-4AAA-584E-AA5F-D36A580A23E8}" srcOrd="0" destOrd="0" presId="urn:microsoft.com/office/officeart/2018/2/layout/IconVerticalSolidList"/>
    <dgm:cxn modelId="{9C21F6FA-E0EA-4927-8B30-07E8F97E32EB}" type="presOf" srcId="{1B230064-7C9A-4D0E-B199-6281624AE738}" destId="{8B173A8D-ABC8-407E-9866-5E1A01BE6C5B}" srcOrd="0" destOrd="0" presId="urn:microsoft.com/office/officeart/2018/2/layout/IconVerticalSolidList"/>
    <dgm:cxn modelId="{DE6B79FF-0FBD-CB40-800C-8B3C004803FC}" type="presOf" srcId="{F1CBD82E-C029-1C4D-A94A-D9549E2811A4}" destId="{3A3E03FA-6832-7147-AEF3-6C7D299754D3}" srcOrd="0" destOrd="0" presId="urn:microsoft.com/office/officeart/2018/2/layout/IconVerticalSolidList"/>
    <dgm:cxn modelId="{D7AE683B-E0B7-4922-B494-D87D63C0C6EE}" type="presParOf" srcId="{D5D3D9AB-75D0-4CBC-9196-2BBAA344FCEE}" destId="{4DBA03AF-52CA-44C6-95F1-C6293D786866}" srcOrd="0" destOrd="0" presId="urn:microsoft.com/office/officeart/2018/2/layout/IconVerticalSolidList"/>
    <dgm:cxn modelId="{5898F16F-D23D-4A48-A80C-6D7435DB3058}" type="presParOf" srcId="{4DBA03AF-52CA-44C6-95F1-C6293D786866}" destId="{662A2D96-9CBF-4337-86DB-D7A6587864DB}" srcOrd="0" destOrd="0" presId="urn:microsoft.com/office/officeart/2018/2/layout/IconVerticalSolidList"/>
    <dgm:cxn modelId="{E9702AA0-14C4-49BC-826B-D9685B51DF4B}" type="presParOf" srcId="{4DBA03AF-52CA-44C6-95F1-C6293D786866}" destId="{A722E216-09BB-4530-BB26-2D8AD1793B86}" srcOrd="1" destOrd="0" presId="urn:microsoft.com/office/officeart/2018/2/layout/IconVerticalSolidList"/>
    <dgm:cxn modelId="{DBC6CC9D-5BCA-4340-A2F9-58A31C771AF8}" type="presParOf" srcId="{4DBA03AF-52CA-44C6-95F1-C6293D786866}" destId="{F78AF8B4-FA50-4281-8AA6-41E71A8F561E}" srcOrd="2" destOrd="0" presId="urn:microsoft.com/office/officeart/2018/2/layout/IconVerticalSolidList"/>
    <dgm:cxn modelId="{F13B18AC-66DF-4C05-8584-C6D499726E19}" type="presParOf" srcId="{4DBA03AF-52CA-44C6-95F1-C6293D786866}" destId="{F015F1E7-19CB-4FA4-BF89-F57D70B2D204}" srcOrd="3" destOrd="0" presId="urn:microsoft.com/office/officeart/2018/2/layout/IconVerticalSolidList"/>
    <dgm:cxn modelId="{1CCB5034-E9C3-E247-9585-159BEBE104F2}" type="presParOf" srcId="{4DBA03AF-52CA-44C6-95F1-C6293D786866}" destId="{5E50B59B-4AAA-584E-AA5F-D36A580A23E8}" srcOrd="4" destOrd="0" presId="urn:microsoft.com/office/officeart/2018/2/layout/IconVerticalSolidList"/>
    <dgm:cxn modelId="{FDB3493C-D0A2-488F-B850-3DAB36B7CD2F}" type="presParOf" srcId="{D5D3D9AB-75D0-4CBC-9196-2BBAA344FCEE}" destId="{2894B912-CBA7-40A3-A604-4FA0C93B5B3F}" srcOrd="1" destOrd="0" presId="urn:microsoft.com/office/officeart/2018/2/layout/IconVerticalSolidList"/>
    <dgm:cxn modelId="{F41053B3-DB5D-4AEE-A150-B8538F0D75F7}" type="presParOf" srcId="{D5D3D9AB-75D0-4CBC-9196-2BBAA344FCEE}" destId="{AD083D4E-5D1D-4680-B97B-2E8AAE1544B5}" srcOrd="2" destOrd="0" presId="urn:microsoft.com/office/officeart/2018/2/layout/IconVerticalSolidList"/>
    <dgm:cxn modelId="{5644BD68-B351-4FF3-9CFF-79E5E2E7B801}" type="presParOf" srcId="{AD083D4E-5D1D-4680-B97B-2E8AAE1544B5}" destId="{B639CEF1-19B4-42CF-9935-E1AC8696FB50}" srcOrd="0" destOrd="0" presId="urn:microsoft.com/office/officeart/2018/2/layout/IconVerticalSolidList"/>
    <dgm:cxn modelId="{5CFEF8AE-6775-4D3C-A625-AD9B341F91A0}" type="presParOf" srcId="{AD083D4E-5D1D-4680-B97B-2E8AAE1544B5}" destId="{0D4CCCF5-1A3A-45EE-9E0E-8687901EB5F2}" srcOrd="1" destOrd="0" presId="urn:microsoft.com/office/officeart/2018/2/layout/IconVerticalSolidList"/>
    <dgm:cxn modelId="{87FBE38A-354D-4FA8-A813-E2256A5C3DF8}" type="presParOf" srcId="{AD083D4E-5D1D-4680-B97B-2E8AAE1544B5}" destId="{82D4C740-929C-45E0-BE80-083996AFA5AE}" srcOrd="2" destOrd="0" presId="urn:microsoft.com/office/officeart/2018/2/layout/IconVerticalSolidList"/>
    <dgm:cxn modelId="{6A5EFC51-C992-4740-B826-E75642106F91}" type="presParOf" srcId="{AD083D4E-5D1D-4680-B97B-2E8AAE1544B5}" destId="{AD205E47-BE1E-4C79-879F-CCBBBD7F2980}" srcOrd="3" destOrd="0" presId="urn:microsoft.com/office/officeart/2018/2/layout/IconVerticalSolidList"/>
    <dgm:cxn modelId="{0951DB08-1DF5-A741-9AEA-4F38006F2243}" type="presParOf" srcId="{AD083D4E-5D1D-4680-B97B-2E8AAE1544B5}" destId="{FEA23720-7BF3-B248-B83C-86E181FDA414}" srcOrd="4" destOrd="0" presId="urn:microsoft.com/office/officeart/2018/2/layout/IconVerticalSolidList"/>
    <dgm:cxn modelId="{FE0C525E-7798-41B9-99FE-55A901905205}" type="presParOf" srcId="{D5D3D9AB-75D0-4CBC-9196-2BBAA344FCEE}" destId="{71786CED-EFC4-4738-8963-9DF062D59E3F}" srcOrd="3" destOrd="0" presId="urn:microsoft.com/office/officeart/2018/2/layout/IconVerticalSolidList"/>
    <dgm:cxn modelId="{0E614120-ABC3-4994-8987-077280D0DBA4}" type="presParOf" srcId="{D5D3D9AB-75D0-4CBC-9196-2BBAA344FCEE}" destId="{A952A538-FE34-4E2A-8A30-925581886DB7}" srcOrd="4" destOrd="0" presId="urn:microsoft.com/office/officeart/2018/2/layout/IconVerticalSolidList"/>
    <dgm:cxn modelId="{601CEED2-58B7-4F2F-993C-9597EB45D8B5}" type="presParOf" srcId="{A952A538-FE34-4E2A-8A30-925581886DB7}" destId="{D3C3AC58-860F-481F-AB3B-00F7E49EB20F}" srcOrd="0" destOrd="0" presId="urn:microsoft.com/office/officeart/2018/2/layout/IconVerticalSolidList"/>
    <dgm:cxn modelId="{571DFC6E-5253-48F1-AA49-3C8CEF9F5F95}" type="presParOf" srcId="{A952A538-FE34-4E2A-8A30-925581886DB7}" destId="{C94F6749-9B5D-4DFA-9AF7-8EFE58A0D0C6}" srcOrd="1" destOrd="0" presId="urn:microsoft.com/office/officeart/2018/2/layout/IconVerticalSolidList"/>
    <dgm:cxn modelId="{AFB6D134-E47E-4077-BBF2-23FA6EFFE1E3}" type="presParOf" srcId="{A952A538-FE34-4E2A-8A30-925581886DB7}" destId="{A8697280-AD24-4820-B6A1-DE1D4069FDE4}" srcOrd="2" destOrd="0" presId="urn:microsoft.com/office/officeart/2018/2/layout/IconVerticalSolidList"/>
    <dgm:cxn modelId="{362FC780-D263-4C9B-AB2A-0B2AA5994EB9}" type="presParOf" srcId="{A952A538-FE34-4E2A-8A30-925581886DB7}" destId="{8B173A8D-ABC8-407E-9866-5E1A01BE6C5B}" srcOrd="3" destOrd="0" presId="urn:microsoft.com/office/officeart/2018/2/layout/IconVerticalSolidList"/>
    <dgm:cxn modelId="{A285B52A-288F-BC44-B311-D1E380BC3EC6}" type="presParOf" srcId="{A952A538-FE34-4E2A-8A30-925581886DB7}" destId="{17083B2A-AAAA-E94B-854D-EF2DCBE7F6B6}" srcOrd="4" destOrd="0" presId="urn:microsoft.com/office/officeart/2018/2/layout/IconVerticalSolidList"/>
    <dgm:cxn modelId="{48C7A34D-90A2-42AA-9E9C-83AFE01B289D}" type="presParOf" srcId="{D5D3D9AB-75D0-4CBC-9196-2BBAA344FCEE}" destId="{0CEC6E11-AB52-48BE-AEFB-A62CDEF410BA}" srcOrd="5" destOrd="0" presId="urn:microsoft.com/office/officeart/2018/2/layout/IconVerticalSolidList"/>
    <dgm:cxn modelId="{5D111E1A-71D0-494A-AC82-AD2E81E286EA}" type="presParOf" srcId="{D5D3D9AB-75D0-4CBC-9196-2BBAA344FCEE}" destId="{B60CF1E0-0B78-415C-B2C5-609972BA95BC}" srcOrd="6" destOrd="0" presId="urn:microsoft.com/office/officeart/2018/2/layout/IconVerticalSolidList"/>
    <dgm:cxn modelId="{C6EE3FEA-F108-4727-B722-6E1495F9F747}" type="presParOf" srcId="{B60CF1E0-0B78-415C-B2C5-609972BA95BC}" destId="{C36A0E64-0E6A-475E-B530-BD9D2DDF5AFB}" srcOrd="0" destOrd="0" presId="urn:microsoft.com/office/officeart/2018/2/layout/IconVerticalSolidList"/>
    <dgm:cxn modelId="{012778D3-57F3-4FED-B25E-F6AEC713EB63}" type="presParOf" srcId="{B60CF1E0-0B78-415C-B2C5-609972BA95BC}" destId="{93FA98A6-4ADF-4961-A39E-275B0D6784B2}" srcOrd="1" destOrd="0" presId="urn:microsoft.com/office/officeart/2018/2/layout/IconVerticalSolidList"/>
    <dgm:cxn modelId="{CED634BA-53D0-4F2D-B2F3-72250615D296}" type="presParOf" srcId="{B60CF1E0-0B78-415C-B2C5-609972BA95BC}" destId="{8FA72E05-0677-4A6E-9D96-B3AFF35B9C62}" srcOrd="2" destOrd="0" presId="urn:microsoft.com/office/officeart/2018/2/layout/IconVerticalSolidList"/>
    <dgm:cxn modelId="{0FF4F40A-F36C-44A8-93E9-35C924B55E29}" type="presParOf" srcId="{B60CF1E0-0B78-415C-B2C5-609972BA95BC}" destId="{84F5D64C-FE32-49E1-A4E7-E33B93BDDE9F}" srcOrd="3" destOrd="0" presId="urn:microsoft.com/office/officeart/2018/2/layout/IconVerticalSolidList"/>
    <dgm:cxn modelId="{E4E4AAC2-1120-1346-97DD-0F9362E41411}" type="presParOf" srcId="{B60CF1E0-0B78-415C-B2C5-609972BA95BC}" destId="{3A3E03FA-6832-7147-AEF3-6C7D299754D3}"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4C7F7A-AD1C-42F8-AF0E-033F7DEA66CD}" type="doc">
      <dgm:prSet loTypeId="urn:microsoft.com/office/officeart/2018/2/layout/IconVerticalSolidList" loCatId="icon" qsTypeId="urn:microsoft.com/office/officeart/2005/8/quickstyle/simple1" qsCatId="simple" csTypeId="urn:microsoft.com/office/officeart/2005/8/colors/accent5_2" csCatId="accent5" phldr="1"/>
      <dgm:spPr/>
      <dgm:t>
        <a:bodyPr/>
        <a:lstStyle/>
        <a:p>
          <a:endParaRPr lang="en-US"/>
        </a:p>
      </dgm:t>
    </dgm:pt>
    <dgm:pt modelId="{5BA3F72B-062D-4FA3-A3F8-3A37CA657EF2}">
      <dgm:prSet custT="1"/>
      <dgm:spPr/>
      <dgm:t>
        <a:bodyPr/>
        <a:lstStyle/>
        <a:p>
          <a:pPr>
            <a:lnSpc>
              <a:spcPct val="100000"/>
            </a:lnSpc>
          </a:pPr>
          <a:r>
            <a:rPr lang="en-US" sz="2400">
              <a:solidFill>
                <a:schemeClr val="accent2"/>
              </a:solidFill>
            </a:rPr>
            <a:t>More emphasis: strategic planning using the SIAM business case and better alignment with overall business goals and strategy</a:t>
          </a:r>
        </a:p>
      </dgm:t>
    </dgm:pt>
    <dgm:pt modelId="{774245AF-1165-4B66-BA6A-A39A5CC8A98E}" type="parTrans" cxnId="{66C414DF-990E-4F0E-B03E-DA7CE3EE0FE0}">
      <dgm:prSet/>
      <dgm:spPr/>
      <dgm:t>
        <a:bodyPr/>
        <a:lstStyle/>
        <a:p>
          <a:endParaRPr lang="en-US">
            <a:solidFill>
              <a:schemeClr val="accent2"/>
            </a:solidFill>
          </a:endParaRPr>
        </a:p>
      </dgm:t>
    </dgm:pt>
    <dgm:pt modelId="{C0A7D9B5-BD15-4D61-85A0-8C8B4F93E1B2}" type="sibTrans" cxnId="{66C414DF-990E-4F0E-B03E-DA7CE3EE0FE0}">
      <dgm:prSet/>
      <dgm:spPr/>
      <dgm:t>
        <a:bodyPr/>
        <a:lstStyle/>
        <a:p>
          <a:endParaRPr lang="en-US">
            <a:solidFill>
              <a:schemeClr val="accent2"/>
            </a:solidFill>
          </a:endParaRPr>
        </a:p>
      </dgm:t>
    </dgm:pt>
    <dgm:pt modelId="{21452EE3-EE28-46D6-85E6-B33EA2DFB2B2}">
      <dgm:prSet custT="1"/>
      <dgm:spPr/>
      <dgm:t>
        <a:bodyPr/>
        <a:lstStyle/>
        <a:p>
          <a:pPr>
            <a:lnSpc>
              <a:spcPct val="100000"/>
            </a:lnSpc>
          </a:pPr>
          <a:r>
            <a:rPr lang="en-US" sz="2400">
              <a:solidFill>
                <a:schemeClr val="accent2"/>
              </a:solidFill>
            </a:rPr>
            <a:t>New SIAM models, including SIAM-as-a-Service and continuous development</a:t>
          </a:r>
        </a:p>
      </dgm:t>
    </dgm:pt>
    <dgm:pt modelId="{48947781-8CCF-41B6-9B10-4D5CFFD7B833}" type="parTrans" cxnId="{E19A37AB-052B-4F7E-9CC0-668E81CA5C1B}">
      <dgm:prSet/>
      <dgm:spPr/>
      <dgm:t>
        <a:bodyPr/>
        <a:lstStyle/>
        <a:p>
          <a:endParaRPr lang="en-US">
            <a:solidFill>
              <a:schemeClr val="accent2"/>
            </a:solidFill>
          </a:endParaRPr>
        </a:p>
      </dgm:t>
    </dgm:pt>
    <dgm:pt modelId="{4E186972-F27C-4406-9FA2-D6F6C71B4378}" type="sibTrans" cxnId="{E19A37AB-052B-4F7E-9CC0-668E81CA5C1B}">
      <dgm:prSet/>
      <dgm:spPr/>
      <dgm:t>
        <a:bodyPr/>
        <a:lstStyle/>
        <a:p>
          <a:endParaRPr lang="en-US">
            <a:solidFill>
              <a:schemeClr val="accent2"/>
            </a:solidFill>
          </a:endParaRPr>
        </a:p>
      </dgm:t>
    </dgm:pt>
    <dgm:pt modelId="{17C08593-7E48-4E49-A861-4EFE8B7DBFB4}">
      <dgm:prSet custT="1"/>
      <dgm:spPr/>
      <dgm:t>
        <a:bodyPr/>
        <a:lstStyle/>
        <a:p>
          <a:pPr>
            <a:lnSpc>
              <a:spcPct val="100000"/>
            </a:lnSpc>
          </a:pPr>
          <a:r>
            <a:rPr lang="en-US" sz="2400">
              <a:solidFill>
                <a:schemeClr val="accent2"/>
              </a:solidFill>
            </a:rPr>
            <a:t>Added content on SIAM-aware contracting and alignment</a:t>
          </a:r>
        </a:p>
      </dgm:t>
    </dgm:pt>
    <dgm:pt modelId="{B899B8D1-D62A-4BF0-ADA7-EF05D88D57CD}" type="sibTrans" cxnId="{7B2B524E-CC8A-4403-BE35-716DFC209B79}">
      <dgm:prSet/>
      <dgm:spPr/>
      <dgm:t>
        <a:bodyPr/>
        <a:lstStyle/>
        <a:p>
          <a:endParaRPr lang="en-US">
            <a:solidFill>
              <a:schemeClr val="accent2"/>
            </a:solidFill>
          </a:endParaRPr>
        </a:p>
      </dgm:t>
    </dgm:pt>
    <dgm:pt modelId="{C7F173D3-A14D-431A-B687-5708EA4BBCC6}" type="parTrans" cxnId="{7B2B524E-CC8A-4403-BE35-716DFC209B79}">
      <dgm:prSet/>
      <dgm:spPr/>
      <dgm:t>
        <a:bodyPr/>
        <a:lstStyle/>
        <a:p>
          <a:endParaRPr lang="en-US">
            <a:solidFill>
              <a:schemeClr val="accent2"/>
            </a:solidFill>
          </a:endParaRPr>
        </a:p>
      </dgm:t>
    </dgm:pt>
    <dgm:pt modelId="{DA2B7940-3D19-0C40-9BE4-371D48FB6BFE}">
      <dgm:prSet custT="1"/>
      <dgm:spPr/>
      <dgm:t>
        <a:bodyPr/>
        <a:lstStyle/>
        <a:p>
          <a:pPr>
            <a:lnSpc>
              <a:spcPct val="100000"/>
            </a:lnSpc>
          </a:pPr>
          <a:r>
            <a:rPr lang="en-US" sz="2400">
              <a:solidFill>
                <a:schemeClr val="accent2"/>
              </a:solidFill>
            </a:rPr>
            <a:t>More practical guidance on ways of working to support value delivery</a:t>
          </a:r>
        </a:p>
      </dgm:t>
    </dgm:pt>
    <dgm:pt modelId="{85B1C634-992A-8642-B522-42E03EDC3644}" type="parTrans" cxnId="{48504E7C-F3E7-0149-BA8E-716D3F93E5A6}">
      <dgm:prSet/>
      <dgm:spPr/>
      <dgm:t>
        <a:bodyPr/>
        <a:lstStyle/>
        <a:p>
          <a:endParaRPr lang="en-US"/>
        </a:p>
      </dgm:t>
    </dgm:pt>
    <dgm:pt modelId="{08661C8B-EE05-2345-954D-12CC742229E7}" type="sibTrans" cxnId="{48504E7C-F3E7-0149-BA8E-716D3F93E5A6}">
      <dgm:prSet/>
      <dgm:spPr/>
      <dgm:t>
        <a:bodyPr/>
        <a:lstStyle/>
        <a:p>
          <a:endParaRPr lang="en-US"/>
        </a:p>
      </dgm:t>
    </dgm:pt>
    <dgm:pt modelId="{C14419DB-F5BE-45DF-AE59-59FB81BBCAF3}" type="pres">
      <dgm:prSet presAssocID="{B04C7F7A-AD1C-42F8-AF0E-033F7DEA66CD}" presName="root" presStyleCnt="0">
        <dgm:presLayoutVars>
          <dgm:dir/>
          <dgm:resizeHandles val="exact"/>
        </dgm:presLayoutVars>
      </dgm:prSet>
      <dgm:spPr/>
    </dgm:pt>
    <dgm:pt modelId="{D1FD080C-E082-489A-8AA2-EFFC80D46E31}" type="pres">
      <dgm:prSet presAssocID="{5BA3F72B-062D-4FA3-A3F8-3A37CA657EF2}" presName="compNode" presStyleCnt="0"/>
      <dgm:spPr/>
    </dgm:pt>
    <dgm:pt modelId="{04E02AFE-4777-438C-A5D7-B019AE1C5759}" type="pres">
      <dgm:prSet presAssocID="{5BA3F72B-062D-4FA3-A3F8-3A37CA657EF2}" presName="bgRect" presStyleLbl="bgShp" presStyleIdx="0" presStyleCnt="4"/>
      <dgm:spPr/>
    </dgm:pt>
    <dgm:pt modelId="{D053D231-34CE-4813-988A-4D7A55CBB742}" type="pres">
      <dgm:prSet presAssocID="{5BA3F72B-062D-4FA3-A3F8-3A37CA657EF2}" presName="iconRect" presStyleLbl="nod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Blueprint with solid fill"/>
        </a:ext>
      </dgm:extLst>
    </dgm:pt>
    <dgm:pt modelId="{6F89CA81-A3E7-46D0-9FCA-B8B40D0B3463}" type="pres">
      <dgm:prSet presAssocID="{5BA3F72B-062D-4FA3-A3F8-3A37CA657EF2}" presName="spaceRect" presStyleCnt="0"/>
      <dgm:spPr/>
    </dgm:pt>
    <dgm:pt modelId="{0105D62F-D3C1-4B75-84C8-FF4D1CBA9A8E}" type="pres">
      <dgm:prSet presAssocID="{5BA3F72B-062D-4FA3-A3F8-3A37CA657EF2}" presName="parTx" presStyleLbl="revTx" presStyleIdx="0" presStyleCnt="4">
        <dgm:presLayoutVars>
          <dgm:chMax val="0"/>
          <dgm:chPref val="0"/>
        </dgm:presLayoutVars>
      </dgm:prSet>
      <dgm:spPr/>
    </dgm:pt>
    <dgm:pt modelId="{53E6645E-9C33-4E8D-82C2-A954B12F8FAF}" type="pres">
      <dgm:prSet presAssocID="{C0A7D9B5-BD15-4D61-85A0-8C8B4F93E1B2}" presName="sibTrans" presStyleCnt="0"/>
      <dgm:spPr/>
    </dgm:pt>
    <dgm:pt modelId="{D1BB552E-CEE6-4E0D-94A0-800A9ACD9141}" type="pres">
      <dgm:prSet presAssocID="{17C08593-7E48-4E49-A861-4EFE8B7DBFB4}" presName="compNode" presStyleCnt="0"/>
      <dgm:spPr/>
    </dgm:pt>
    <dgm:pt modelId="{D2EB1CDC-D0C7-4C8F-899D-2E2E3F2A1ACF}" type="pres">
      <dgm:prSet presAssocID="{17C08593-7E48-4E49-A861-4EFE8B7DBFB4}" presName="bgRect" presStyleLbl="bgShp" presStyleIdx="1" presStyleCnt="4" custLinFactNeighborX="-24859" custLinFactNeighborY="-1556"/>
      <dgm:spPr/>
    </dgm:pt>
    <dgm:pt modelId="{AC91318E-0E2C-4E63-9184-D47C3D47A395}" type="pres">
      <dgm:prSet presAssocID="{17C08593-7E48-4E49-A861-4EFE8B7DBFB4}" presName="iconRect" presStyleLbl="nod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losed book with solid fill"/>
        </a:ext>
      </dgm:extLst>
    </dgm:pt>
    <dgm:pt modelId="{CBB5F92D-9934-4B98-ACA5-95684E3F2AA5}" type="pres">
      <dgm:prSet presAssocID="{17C08593-7E48-4E49-A861-4EFE8B7DBFB4}" presName="spaceRect" presStyleCnt="0"/>
      <dgm:spPr/>
    </dgm:pt>
    <dgm:pt modelId="{35D4AC92-F8BD-421B-BF06-546C58889A2A}" type="pres">
      <dgm:prSet presAssocID="{17C08593-7E48-4E49-A861-4EFE8B7DBFB4}" presName="parTx" presStyleLbl="revTx" presStyleIdx="1" presStyleCnt="4">
        <dgm:presLayoutVars>
          <dgm:chMax val="0"/>
          <dgm:chPref val="0"/>
        </dgm:presLayoutVars>
      </dgm:prSet>
      <dgm:spPr/>
    </dgm:pt>
    <dgm:pt modelId="{1AD7E324-7C1D-42BD-8CA7-4164050D8688}" type="pres">
      <dgm:prSet presAssocID="{B899B8D1-D62A-4BF0-ADA7-EF05D88D57CD}" presName="sibTrans" presStyleCnt="0"/>
      <dgm:spPr/>
    </dgm:pt>
    <dgm:pt modelId="{E090DE8E-794C-464D-8EAF-E2FC844A6B4A}" type="pres">
      <dgm:prSet presAssocID="{21452EE3-EE28-46D6-85E6-B33EA2DFB2B2}" presName="compNode" presStyleCnt="0"/>
      <dgm:spPr/>
    </dgm:pt>
    <dgm:pt modelId="{B2A19462-CF00-4405-8128-DC138696892C}" type="pres">
      <dgm:prSet presAssocID="{21452EE3-EE28-46D6-85E6-B33EA2DFB2B2}" presName="bgRect" presStyleLbl="bgShp" presStyleIdx="2" presStyleCnt="4"/>
      <dgm:spPr/>
    </dgm:pt>
    <dgm:pt modelId="{AC02ECCC-7721-49FB-B46D-40A300419B0B}" type="pres">
      <dgm:prSet presAssocID="{21452EE3-EE28-46D6-85E6-B33EA2DFB2B2}" presName="iconRect" presStyleLbl="node1" presStyleIdx="2" presStyleCnt="4"/>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Building Brick Wall with solid fill"/>
        </a:ext>
      </dgm:extLst>
    </dgm:pt>
    <dgm:pt modelId="{852BDE9A-3489-467F-955D-F85BEB6A3898}" type="pres">
      <dgm:prSet presAssocID="{21452EE3-EE28-46D6-85E6-B33EA2DFB2B2}" presName="spaceRect" presStyleCnt="0"/>
      <dgm:spPr/>
    </dgm:pt>
    <dgm:pt modelId="{E7EDAF6E-FE65-488D-95CC-F18A68EE41A2}" type="pres">
      <dgm:prSet presAssocID="{21452EE3-EE28-46D6-85E6-B33EA2DFB2B2}" presName="parTx" presStyleLbl="revTx" presStyleIdx="2" presStyleCnt="4">
        <dgm:presLayoutVars>
          <dgm:chMax val="0"/>
          <dgm:chPref val="0"/>
        </dgm:presLayoutVars>
      </dgm:prSet>
      <dgm:spPr/>
    </dgm:pt>
    <dgm:pt modelId="{7B3D455D-3E7F-FA4F-875E-3970A5EDF7C9}" type="pres">
      <dgm:prSet presAssocID="{4E186972-F27C-4406-9FA2-D6F6C71B4378}" presName="sibTrans" presStyleCnt="0"/>
      <dgm:spPr/>
    </dgm:pt>
    <dgm:pt modelId="{D719C918-AC5A-6A4A-B2DD-BEC1576232CC}" type="pres">
      <dgm:prSet presAssocID="{DA2B7940-3D19-0C40-9BE4-371D48FB6BFE}" presName="compNode" presStyleCnt="0"/>
      <dgm:spPr/>
    </dgm:pt>
    <dgm:pt modelId="{2C875ACD-11B0-1143-BDF5-4F1F7312F162}" type="pres">
      <dgm:prSet presAssocID="{DA2B7940-3D19-0C40-9BE4-371D48FB6BFE}" presName="bgRect" presStyleLbl="bgShp" presStyleIdx="3" presStyleCnt="4"/>
      <dgm:spPr/>
    </dgm:pt>
    <dgm:pt modelId="{7C3760D6-9385-FF48-9A6D-FA73B9CFB5D0}" type="pres">
      <dgm:prSet presAssocID="{DA2B7940-3D19-0C40-9BE4-371D48FB6BFE}" presName="iconRect" presStyleLbl="nod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Mining tools with solid fill"/>
        </a:ext>
      </dgm:extLst>
    </dgm:pt>
    <dgm:pt modelId="{821AC505-92F4-C64D-9768-E41AA352290B}" type="pres">
      <dgm:prSet presAssocID="{DA2B7940-3D19-0C40-9BE4-371D48FB6BFE}" presName="spaceRect" presStyleCnt="0"/>
      <dgm:spPr/>
    </dgm:pt>
    <dgm:pt modelId="{5F43D646-FAC0-6447-8C52-84BA11C59542}" type="pres">
      <dgm:prSet presAssocID="{DA2B7940-3D19-0C40-9BE4-371D48FB6BFE}" presName="parTx" presStyleLbl="revTx" presStyleIdx="3" presStyleCnt="4">
        <dgm:presLayoutVars>
          <dgm:chMax val="0"/>
          <dgm:chPref val="0"/>
        </dgm:presLayoutVars>
      </dgm:prSet>
      <dgm:spPr/>
    </dgm:pt>
  </dgm:ptLst>
  <dgm:cxnLst>
    <dgm:cxn modelId="{07ED3E0E-D457-4FCD-8932-3026B7AFC60A}" type="presOf" srcId="{21452EE3-EE28-46D6-85E6-B33EA2DFB2B2}" destId="{E7EDAF6E-FE65-488D-95CC-F18A68EE41A2}" srcOrd="0" destOrd="0" presId="urn:microsoft.com/office/officeart/2018/2/layout/IconVerticalSolidList"/>
    <dgm:cxn modelId="{7B2B524E-CC8A-4403-BE35-716DFC209B79}" srcId="{B04C7F7A-AD1C-42F8-AF0E-033F7DEA66CD}" destId="{17C08593-7E48-4E49-A861-4EFE8B7DBFB4}" srcOrd="1" destOrd="0" parTransId="{C7F173D3-A14D-431A-B687-5708EA4BBCC6}" sibTransId="{B899B8D1-D62A-4BF0-ADA7-EF05D88D57CD}"/>
    <dgm:cxn modelId="{B8D9746F-A3AD-47FF-A29A-4BC5F92A2036}" type="presOf" srcId="{17C08593-7E48-4E49-A861-4EFE8B7DBFB4}" destId="{35D4AC92-F8BD-421B-BF06-546C58889A2A}" srcOrd="0" destOrd="0" presId="urn:microsoft.com/office/officeart/2018/2/layout/IconVerticalSolidList"/>
    <dgm:cxn modelId="{6061EC73-1ADD-4BED-9084-96FAE593E329}" type="presOf" srcId="{5BA3F72B-062D-4FA3-A3F8-3A37CA657EF2}" destId="{0105D62F-D3C1-4B75-84C8-FF4D1CBA9A8E}" srcOrd="0" destOrd="0" presId="urn:microsoft.com/office/officeart/2018/2/layout/IconVerticalSolidList"/>
    <dgm:cxn modelId="{48504E7C-F3E7-0149-BA8E-716D3F93E5A6}" srcId="{B04C7F7A-AD1C-42F8-AF0E-033F7DEA66CD}" destId="{DA2B7940-3D19-0C40-9BE4-371D48FB6BFE}" srcOrd="3" destOrd="0" parTransId="{85B1C634-992A-8642-B522-42E03EDC3644}" sibTransId="{08661C8B-EE05-2345-954D-12CC742229E7}"/>
    <dgm:cxn modelId="{E19A37AB-052B-4F7E-9CC0-668E81CA5C1B}" srcId="{B04C7F7A-AD1C-42F8-AF0E-033F7DEA66CD}" destId="{21452EE3-EE28-46D6-85E6-B33EA2DFB2B2}" srcOrd="2" destOrd="0" parTransId="{48947781-8CCF-41B6-9B10-4D5CFFD7B833}" sibTransId="{4E186972-F27C-4406-9FA2-D6F6C71B4378}"/>
    <dgm:cxn modelId="{66C414DF-990E-4F0E-B03E-DA7CE3EE0FE0}" srcId="{B04C7F7A-AD1C-42F8-AF0E-033F7DEA66CD}" destId="{5BA3F72B-062D-4FA3-A3F8-3A37CA657EF2}" srcOrd="0" destOrd="0" parTransId="{774245AF-1165-4B66-BA6A-A39A5CC8A98E}" sibTransId="{C0A7D9B5-BD15-4D61-85A0-8C8B4F93E1B2}"/>
    <dgm:cxn modelId="{CA3E88F0-D0A8-4775-A0E0-67F2CBA941AC}" type="presOf" srcId="{B04C7F7A-AD1C-42F8-AF0E-033F7DEA66CD}" destId="{C14419DB-F5BE-45DF-AE59-59FB81BBCAF3}" srcOrd="0" destOrd="0" presId="urn:microsoft.com/office/officeart/2018/2/layout/IconVerticalSolidList"/>
    <dgm:cxn modelId="{FCBD63FC-0AA0-334D-8A21-D21814C19497}" type="presOf" srcId="{DA2B7940-3D19-0C40-9BE4-371D48FB6BFE}" destId="{5F43D646-FAC0-6447-8C52-84BA11C59542}" srcOrd="0" destOrd="0" presId="urn:microsoft.com/office/officeart/2018/2/layout/IconVerticalSolidList"/>
    <dgm:cxn modelId="{F6CDA13D-9B0E-4363-857A-F29A7DC0278E}" type="presParOf" srcId="{C14419DB-F5BE-45DF-AE59-59FB81BBCAF3}" destId="{D1FD080C-E082-489A-8AA2-EFFC80D46E31}" srcOrd="0" destOrd="0" presId="urn:microsoft.com/office/officeart/2018/2/layout/IconVerticalSolidList"/>
    <dgm:cxn modelId="{DFD417BC-6A1F-4589-B33A-62E7C11DCE0F}" type="presParOf" srcId="{D1FD080C-E082-489A-8AA2-EFFC80D46E31}" destId="{04E02AFE-4777-438C-A5D7-B019AE1C5759}" srcOrd="0" destOrd="0" presId="urn:microsoft.com/office/officeart/2018/2/layout/IconVerticalSolidList"/>
    <dgm:cxn modelId="{D90F198E-23D9-4A78-92E6-F5EF6678352E}" type="presParOf" srcId="{D1FD080C-E082-489A-8AA2-EFFC80D46E31}" destId="{D053D231-34CE-4813-988A-4D7A55CBB742}" srcOrd="1" destOrd="0" presId="urn:microsoft.com/office/officeart/2018/2/layout/IconVerticalSolidList"/>
    <dgm:cxn modelId="{45F99E07-3695-4F1C-92C4-A9F4E71CB0A1}" type="presParOf" srcId="{D1FD080C-E082-489A-8AA2-EFFC80D46E31}" destId="{6F89CA81-A3E7-46D0-9FCA-B8B40D0B3463}" srcOrd="2" destOrd="0" presId="urn:microsoft.com/office/officeart/2018/2/layout/IconVerticalSolidList"/>
    <dgm:cxn modelId="{DD464D7B-92B5-4A4D-A10A-790ED684DD74}" type="presParOf" srcId="{D1FD080C-E082-489A-8AA2-EFFC80D46E31}" destId="{0105D62F-D3C1-4B75-84C8-FF4D1CBA9A8E}" srcOrd="3" destOrd="0" presId="urn:microsoft.com/office/officeart/2018/2/layout/IconVerticalSolidList"/>
    <dgm:cxn modelId="{58DAA3C5-F69B-493A-8DDB-04C7D18980FE}" type="presParOf" srcId="{C14419DB-F5BE-45DF-AE59-59FB81BBCAF3}" destId="{53E6645E-9C33-4E8D-82C2-A954B12F8FAF}" srcOrd="1" destOrd="0" presId="urn:microsoft.com/office/officeart/2018/2/layout/IconVerticalSolidList"/>
    <dgm:cxn modelId="{6DDEE617-0D93-4243-AEBF-B6CFA4356F1C}" type="presParOf" srcId="{C14419DB-F5BE-45DF-AE59-59FB81BBCAF3}" destId="{D1BB552E-CEE6-4E0D-94A0-800A9ACD9141}" srcOrd="2" destOrd="0" presId="urn:microsoft.com/office/officeart/2018/2/layout/IconVerticalSolidList"/>
    <dgm:cxn modelId="{97EBF7EA-5FEC-45F0-BC6B-8520E9F650B9}" type="presParOf" srcId="{D1BB552E-CEE6-4E0D-94A0-800A9ACD9141}" destId="{D2EB1CDC-D0C7-4C8F-899D-2E2E3F2A1ACF}" srcOrd="0" destOrd="0" presId="urn:microsoft.com/office/officeart/2018/2/layout/IconVerticalSolidList"/>
    <dgm:cxn modelId="{3B72DC44-E80A-4F80-9169-6B4FD1810984}" type="presParOf" srcId="{D1BB552E-CEE6-4E0D-94A0-800A9ACD9141}" destId="{AC91318E-0E2C-4E63-9184-D47C3D47A395}" srcOrd="1" destOrd="0" presId="urn:microsoft.com/office/officeart/2018/2/layout/IconVerticalSolidList"/>
    <dgm:cxn modelId="{8B1716D6-8D9F-4094-9165-472A49A2C638}" type="presParOf" srcId="{D1BB552E-CEE6-4E0D-94A0-800A9ACD9141}" destId="{CBB5F92D-9934-4B98-ACA5-95684E3F2AA5}" srcOrd="2" destOrd="0" presId="urn:microsoft.com/office/officeart/2018/2/layout/IconVerticalSolidList"/>
    <dgm:cxn modelId="{9D7FC6AD-C3BA-4598-A612-5147274B3D9B}" type="presParOf" srcId="{D1BB552E-CEE6-4E0D-94A0-800A9ACD9141}" destId="{35D4AC92-F8BD-421B-BF06-546C58889A2A}" srcOrd="3" destOrd="0" presId="urn:microsoft.com/office/officeart/2018/2/layout/IconVerticalSolidList"/>
    <dgm:cxn modelId="{71D56C8E-1467-42E5-A5A3-9463DC20142F}" type="presParOf" srcId="{C14419DB-F5BE-45DF-AE59-59FB81BBCAF3}" destId="{1AD7E324-7C1D-42BD-8CA7-4164050D8688}" srcOrd="3" destOrd="0" presId="urn:microsoft.com/office/officeart/2018/2/layout/IconVerticalSolidList"/>
    <dgm:cxn modelId="{EA84CE20-CFFF-455C-B2F2-9BC70AF64DC5}" type="presParOf" srcId="{C14419DB-F5BE-45DF-AE59-59FB81BBCAF3}" destId="{E090DE8E-794C-464D-8EAF-E2FC844A6B4A}" srcOrd="4" destOrd="0" presId="urn:microsoft.com/office/officeart/2018/2/layout/IconVerticalSolidList"/>
    <dgm:cxn modelId="{A4A1FE77-C1FA-4331-943D-69F3FD4F478E}" type="presParOf" srcId="{E090DE8E-794C-464D-8EAF-E2FC844A6B4A}" destId="{B2A19462-CF00-4405-8128-DC138696892C}" srcOrd="0" destOrd="0" presId="urn:microsoft.com/office/officeart/2018/2/layout/IconVerticalSolidList"/>
    <dgm:cxn modelId="{2F3310C0-C26D-4044-A066-E1CB4EDA04EE}" type="presParOf" srcId="{E090DE8E-794C-464D-8EAF-E2FC844A6B4A}" destId="{AC02ECCC-7721-49FB-B46D-40A300419B0B}" srcOrd="1" destOrd="0" presId="urn:microsoft.com/office/officeart/2018/2/layout/IconVerticalSolidList"/>
    <dgm:cxn modelId="{2AB95284-7B83-4462-9ECF-D7804DC06A8E}" type="presParOf" srcId="{E090DE8E-794C-464D-8EAF-E2FC844A6B4A}" destId="{852BDE9A-3489-467F-955D-F85BEB6A3898}" srcOrd="2" destOrd="0" presId="urn:microsoft.com/office/officeart/2018/2/layout/IconVerticalSolidList"/>
    <dgm:cxn modelId="{070D5DF8-889F-40C7-8BDC-3866ED57FB93}" type="presParOf" srcId="{E090DE8E-794C-464D-8EAF-E2FC844A6B4A}" destId="{E7EDAF6E-FE65-488D-95CC-F18A68EE41A2}" srcOrd="3" destOrd="0" presId="urn:microsoft.com/office/officeart/2018/2/layout/IconVerticalSolidList"/>
    <dgm:cxn modelId="{D540FE56-328E-CE47-BA6F-6FDCCFCB5E2E}" type="presParOf" srcId="{C14419DB-F5BE-45DF-AE59-59FB81BBCAF3}" destId="{7B3D455D-3E7F-FA4F-875E-3970A5EDF7C9}" srcOrd="5" destOrd="0" presId="urn:microsoft.com/office/officeart/2018/2/layout/IconVerticalSolidList"/>
    <dgm:cxn modelId="{6E8147E6-CE0B-BE4B-84C4-603296EFDCE5}" type="presParOf" srcId="{C14419DB-F5BE-45DF-AE59-59FB81BBCAF3}" destId="{D719C918-AC5A-6A4A-B2DD-BEC1576232CC}" srcOrd="6" destOrd="0" presId="urn:microsoft.com/office/officeart/2018/2/layout/IconVerticalSolidList"/>
    <dgm:cxn modelId="{0859ABA8-BE91-9042-858C-703AB4E0ADE2}" type="presParOf" srcId="{D719C918-AC5A-6A4A-B2DD-BEC1576232CC}" destId="{2C875ACD-11B0-1143-BDF5-4F1F7312F162}" srcOrd="0" destOrd="0" presId="urn:microsoft.com/office/officeart/2018/2/layout/IconVerticalSolidList"/>
    <dgm:cxn modelId="{0476F52B-DE09-6345-A5F0-ACA7383A2892}" type="presParOf" srcId="{D719C918-AC5A-6A4A-B2DD-BEC1576232CC}" destId="{7C3760D6-9385-FF48-9A6D-FA73B9CFB5D0}" srcOrd="1" destOrd="0" presId="urn:microsoft.com/office/officeart/2018/2/layout/IconVerticalSolidList"/>
    <dgm:cxn modelId="{15BB27F3-8D62-E548-8C59-60EBBEDDE138}" type="presParOf" srcId="{D719C918-AC5A-6A4A-B2DD-BEC1576232CC}" destId="{821AC505-92F4-C64D-9768-E41AA352290B}" srcOrd="2" destOrd="0" presId="urn:microsoft.com/office/officeart/2018/2/layout/IconVerticalSolidList"/>
    <dgm:cxn modelId="{77DBE2E6-BD7F-0245-BC90-5A5A6C61B501}" type="presParOf" srcId="{D719C918-AC5A-6A4A-B2DD-BEC1576232CC}" destId="{5F43D646-FAC0-6447-8C52-84BA11C5954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6A0775-2894-4F45-9F14-7C80A544DB00}" type="doc">
      <dgm:prSet loTypeId="urn:microsoft.com/office/officeart/2005/8/layout/lProcess2" loCatId="" qsTypeId="urn:microsoft.com/office/officeart/2005/8/quickstyle/simple1" qsCatId="simple" csTypeId="urn:microsoft.com/office/officeart/2005/8/colors/accent5_2" csCatId="accent5" phldr="1"/>
      <dgm:spPr/>
      <dgm:t>
        <a:bodyPr/>
        <a:lstStyle/>
        <a:p>
          <a:endParaRPr lang="en-US"/>
        </a:p>
      </dgm:t>
    </dgm:pt>
    <dgm:pt modelId="{E2E048C3-CC2B-274E-9F2F-D553B1DF9651}">
      <dgm:prSet phldrT="[Text]"/>
      <dgm:spPr/>
      <dgm:t>
        <a:bodyPr/>
        <a:lstStyle/>
        <a:p>
          <a:pPr>
            <a:buFont typeface="Arial" panose="020B0604020202020204" pitchFamily="34" charset="0"/>
            <a:buChar char="•"/>
          </a:pPr>
          <a:r>
            <a:rPr lang="en-US" b="1">
              <a:solidFill>
                <a:schemeClr val="accent2"/>
              </a:solidFill>
            </a:rPr>
            <a:t>Discovery &amp; Strategy</a:t>
          </a:r>
          <a:endParaRPr lang="en-US">
            <a:solidFill>
              <a:schemeClr val="accent2"/>
            </a:solidFill>
          </a:endParaRPr>
        </a:p>
      </dgm:t>
    </dgm:pt>
    <dgm:pt modelId="{BD6A2E0F-F809-9148-AE9F-85D6A10A8792}" type="parTrans" cxnId="{5515AC62-6FD1-9745-892E-124096DAD520}">
      <dgm:prSet/>
      <dgm:spPr/>
      <dgm:t>
        <a:bodyPr/>
        <a:lstStyle/>
        <a:p>
          <a:endParaRPr lang="en-US">
            <a:solidFill>
              <a:schemeClr val="bg1"/>
            </a:solidFill>
          </a:endParaRPr>
        </a:p>
      </dgm:t>
    </dgm:pt>
    <dgm:pt modelId="{18932F3E-1F7C-F44C-A4C5-88DEB91622FA}" type="sibTrans" cxnId="{5515AC62-6FD1-9745-892E-124096DAD520}">
      <dgm:prSet/>
      <dgm:spPr/>
      <dgm:t>
        <a:bodyPr/>
        <a:lstStyle/>
        <a:p>
          <a:endParaRPr lang="en-US">
            <a:solidFill>
              <a:schemeClr val="bg1"/>
            </a:solidFill>
          </a:endParaRPr>
        </a:p>
      </dgm:t>
    </dgm:pt>
    <dgm:pt modelId="{9F27825C-EE94-2147-A627-61363BDDF861}">
      <dgm:prSet/>
      <dgm:spPr/>
      <dgm:t>
        <a:bodyPr/>
        <a:lstStyle/>
        <a:p>
          <a:pPr>
            <a:buFont typeface="Arial" panose="020B0604020202020204" pitchFamily="34" charset="0"/>
            <a:buChar char="•"/>
          </a:pPr>
          <a:r>
            <a:rPr lang="en-US"/>
            <a:t>Operating model </a:t>
          </a:r>
        </a:p>
      </dgm:t>
    </dgm:pt>
    <dgm:pt modelId="{0EBAF9B2-BA07-4446-BAB3-5C2D5424ECEB}" type="parTrans" cxnId="{DDEB9DA4-A2E7-734E-922A-36EE745D0AF7}">
      <dgm:prSet/>
      <dgm:spPr/>
      <dgm:t>
        <a:bodyPr/>
        <a:lstStyle/>
        <a:p>
          <a:endParaRPr lang="en-US">
            <a:solidFill>
              <a:schemeClr val="bg1"/>
            </a:solidFill>
          </a:endParaRPr>
        </a:p>
      </dgm:t>
    </dgm:pt>
    <dgm:pt modelId="{7E776AF6-F37A-3B40-8614-4ADD5447B827}" type="sibTrans" cxnId="{DDEB9DA4-A2E7-734E-922A-36EE745D0AF7}">
      <dgm:prSet/>
      <dgm:spPr/>
      <dgm:t>
        <a:bodyPr/>
        <a:lstStyle/>
        <a:p>
          <a:endParaRPr lang="en-US">
            <a:solidFill>
              <a:schemeClr val="bg1"/>
            </a:solidFill>
          </a:endParaRPr>
        </a:p>
      </dgm:t>
    </dgm:pt>
    <dgm:pt modelId="{E5D4F3A4-28BE-B24C-B009-0C6F57867F47}">
      <dgm:prSet/>
      <dgm:spPr/>
      <dgm:t>
        <a:bodyPr/>
        <a:lstStyle/>
        <a:p>
          <a:pPr>
            <a:buFont typeface="Arial" panose="020B0604020202020204" pitchFamily="34" charset="0"/>
            <a:buChar char="•"/>
          </a:pPr>
          <a:r>
            <a:rPr lang="en-US"/>
            <a:t>Business case </a:t>
          </a:r>
        </a:p>
      </dgm:t>
    </dgm:pt>
    <dgm:pt modelId="{6F7B301B-CBB0-A942-AC9D-EC7B70EC617D}" type="parTrans" cxnId="{3062FC67-DE64-B84D-BA6B-0CC1E5547707}">
      <dgm:prSet/>
      <dgm:spPr/>
      <dgm:t>
        <a:bodyPr/>
        <a:lstStyle/>
        <a:p>
          <a:endParaRPr lang="en-US">
            <a:solidFill>
              <a:schemeClr val="bg1"/>
            </a:solidFill>
          </a:endParaRPr>
        </a:p>
      </dgm:t>
    </dgm:pt>
    <dgm:pt modelId="{D7345EFD-FA65-0244-9FD8-A86AF0074D1E}" type="sibTrans" cxnId="{3062FC67-DE64-B84D-BA6B-0CC1E5547707}">
      <dgm:prSet/>
      <dgm:spPr/>
      <dgm:t>
        <a:bodyPr/>
        <a:lstStyle/>
        <a:p>
          <a:endParaRPr lang="en-US">
            <a:solidFill>
              <a:schemeClr val="bg1"/>
            </a:solidFill>
          </a:endParaRPr>
        </a:p>
      </dgm:t>
    </dgm:pt>
    <dgm:pt modelId="{B217F632-738B-8E48-9720-E7095CF36CB2}">
      <dgm:prSet/>
      <dgm:spPr/>
      <dgm:t>
        <a:bodyPr/>
        <a:lstStyle/>
        <a:p>
          <a:pPr>
            <a:buFont typeface="Arial" panose="020B0604020202020204" pitchFamily="34" charset="0"/>
            <a:buChar char="•"/>
          </a:pPr>
          <a:r>
            <a:rPr lang="en-US"/>
            <a:t>Success factors </a:t>
          </a:r>
        </a:p>
      </dgm:t>
    </dgm:pt>
    <dgm:pt modelId="{38C8FE35-CD3A-F34A-8599-3AE4EB2BB14D}" type="parTrans" cxnId="{BB1E6F63-06C9-A947-97D4-E1092C48F474}">
      <dgm:prSet/>
      <dgm:spPr/>
      <dgm:t>
        <a:bodyPr/>
        <a:lstStyle/>
        <a:p>
          <a:endParaRPr lang="en-US">
            <a:solidFill>
              <a:schemeClr val="bg1"/>
            </a:solidFill>
          </a:endParaRPr>
        </a:p>
      </dgm:t>
    </dgm:pt>
    <dgm:pt modelId="{8AA1EC3C-75C2-4D40-AD3F-2A1D3DC8A12C}" type="sibTrans" cxnId="{BB1E6F63-06C9-A947-97D4-E1092C48F474}">
      <dgm:prSet/>
      <dgm:spPr/>
      <dgm:t>
        <a:bodyPr/>
        <a:lstStyle/>
        <a:p>
          <a:endParaRPr lang="en-US">
            <a:solidFill>
              <a:schemeClr val="bg1"/>
            </a:solidFill>
          </a:endParaRPr>
        </a:p>
      </dgm:t>
    </dgm:pt>
    <dgm:pt modelId="{77BC3CDB-2B22-9B45-8AEF-24AA29F3AF0F}">
      <dgm:prSet/>
      <dgm:spPr/>
      <dgm:t>
        <a:bodyPr/>
        <a:lstStyle/>
        <a:p>
          <a:pPr>
            <a:buFont typeface="Arial" panose="020B0604020202020204" pitchFamily="34" charset="0"/>
            <a:buChar char="•"/>
          </a:pPr>
          <a:r>
            <a:rPr lang="en-US" b="1">
              <a:solidFill>
                <a:schemeClr val="accent2"/>
              </a:solidFill>
            </a:rPr>
            <a:t>Governance</a:t>
          </a:r>
          <a:endParaRPr lang="en-US">
            <a:solidFill>
              <a:schemeClr val="accent2"/>
            </a:solidFill>
          </a:endParaRPr>
        </a:p>
      </dgm:t>
    </dgm:pt>
    <dgm:pt modelId="{01A39CEC-1888-E34C-B5C8-DF8AED8EC396}" type="parTrans" cxnId="{79AB28E9-4FBD-1147-BC04-C393FCD6C71C}">
      <dgm:prSet/>
      <dgm:spPr/>
      <dgm:t>
        <a:bodyPr/>
        <a:lstStyle/>
        <a:p>
          <a:endParaRPr lang="en-US">
            <a:solidFill>
              <a:schemeClr val="bg1"/>
            </a:solidFill>
          </a:endParaRPr>
        </a:p>
      </dgm:t>
    </dgm:pt>
    <dgm:pt modelId="{20A5FCDE-E521-DE44-973E-A6E38628F671}" type="sibTrans" cxnId="{79AB28E9-4FBD-1147-BC04-C393FCD6C71C}">
      <dgm:prSet/>
      <dgm:spPr/>
      <dgm:t>
        <a:bodyPr/>
        <a:lstStyle/>
        <a:p>
          <a:endParaRPr lang="en-US">
            <a:solidFill>
              <a:schemeClr val="bg1"/>
            </a:solidFill>
          </a:endParaRPr>
        </a:p>
      </dgm:t>
    </dgm:pt>
    <dgm:pt modelId="{51C3FD94-D5F7-D84C-A097-61B9BDB85B5D}">
      <dgm:prSet/>
      <dgm:spPr/>
      <dgm:t>
        <a:bodyPr/>
        <a:lstStyle/>
        <a:p>
          <a:pPr>
            <a:buFont typeface="Arial" panose="020B0604020202020204" pitchFamily="34" charset="0"/>
            <a:buChar char="•"/>
          </a:pPr>
          <a:r>
            <a:rPr lang="en-US"/>
            <a:t>Clear accountability </a:t>
          </a:r>
        </a:p>
      </dgm:t>
    </dgm:pt>
    <dgm:pt modelId="{A6583CDF-41A6-1C44-B3BF-14E25C52D45B}" type="parTrans" cxnId="{492F51E5-CF32-2245-8F3F-8C6F210F3E8B}">
      <dgm:prSet/>
      <dgm:spPr/>
      <dgm:t>
        <a:bodyPr/>
        <a:lstStyle/>
        <a:p>
          <a:endParaRPr lang="en-US">
            <a:solidFill>
              <a:schemeClr val="bg1"/>
            </a:solidFill>
          </a:endParaRPr>
        </a:p>
      </dgm:t>
    </dgm:pt>
    <dgm:pt modelId="{7E0E0D23-1986-9E4F-93EE-878618BC2884}" type="sibTrans" cxnId="{492F51E5-CF32-2245-8F3F-8C6F210F3E8B}">
      <dgm:prSet/>
      <dgm:spPr/>
      <dgm:t>
        <a:bodyPr/>
        <a:lstStyle/>
        <a:p>
          <a:endParaRPr lang="en-US">
            <a:solidFill>
              <a:schemeClr val="bg1"/>
            </a:solidFill>
          </a:endParaRPr>
        </a:p>
      </dgm:t>
    </dgm:pt>
    <dgm:pt modelId="{9524F373-BD97-5B4D-ADA2-15415A8B726C}">
      <dgm:prSet/>
      <dgm:spPr/>
      <dgm:t>
        <a:bodyPr/>
        <a:lstStyle/>
        <a:p>
          <a:pPr>
            <a:buFont typeface="Arial" panose="020B0604020202020204" pitchFamily="34" charset="0"/>
            <a:buChar char="•"/>
          </a:pPr>
          <a:r>
            <a:rPr lang="en-US"/>
            <a:t>Performance oversight </a:t>
          </a:r>
        </a:p>
      </dgm:t>
    </dgm:pt>
    <dgm:pt modelId="{78B1FD3E-6F7A-654D-83F2-8204E76FF0D5}" type="parTrans" cxnId="{C2D184C7-2269-B249-AAC0-1B87231338CF}">
      <dgm:prSet/>
      <dgm:spPr/>
      <dgm:t>
        <a:bodyPr/>
        <a:lstStyle/>
        <a:p>
          <a:endParaRPr lang="en-US">
            <a:solidFill>
              <a:schemeClr val="bg1"/>
            </a:solidFill>
          </a:endParaRPr>
        </a:p>
      </dgm:t>
    </dgm:pt>
    <dgm:pt modelId="{BCFC76D7-60AA-6C46-9FAD-D4FDDCEF7BFB}" type="sibTrans" cxnId="{C2D184C7-2269-B249-AAC0-1B87231338CF}">
      <dgm:prSet/>
      <dgm:spPr/>
      <dgm:t>
        <a:bodyPr/>
        <a:lstStyle/>
        <a:p>
          <a:endParaRPr lang="en-US">
            <a:solidFill>
              <a:schemeClr val="bg1"/>
            </a:solidFill>
          </a:endParaRPr>
        </a:p>
      </dgm:t>
    </dgm:pt>
    <dgm:pt modelId="{31CC6955-3446-8D45-A5BD-7ADFFC54D0B6}">
      <dgm:prSet/>
      <dgm:spPr/>
      <dgm:t>
        <a:bodyPr/>
        <a:lstStyle/>
        <a:p>
          <a:pPr>
            <a:buFont typeface="Arial" panose="020B0604020202020204" pitchFamily="34" charset="0"/>
            <a:buChar char="•"/>
          </a:pPr>
          <a:r>
            <a:rPr lang="en-US"/>
            <a:t>Governance balance </a:t>
          </a:r>
        </a:p>
      </dgm:t>
    </dgm:pt>
    <dgm:pt modelId="{81019247-60F7-1149-9B69-61C5EDEC2D3F}" type="parTrans" cxnId="{A5C8B55D-C5AB-044A-B1E0-C3D9E59C82B5}">
      <dgm:prSet/>
      <dgm:spPr/>
      <dgm:t>
        <a:bodyPr/>
        <a:lstStyle/>
        <a:p>
          <a:endParaRPr lang="en-US">
            <a:solidFill>
              <a:schemeClr val="bg1"/>
            </a:solidFill>
          </a:endParaRPr>
        </a:p>
      </dgm:t>
    </dgm:pt>
    <dgm:pt modelId="{BD37B0BB-F4E3-7948-88E8-1A4A82BF54E1}" type="sibTrans" cxnId="{A5C8B55D-C5AB-044A-B1E0-C3D9E59C82B5}">
      <dgm:prSet/>
      <dgm:spPr/>
      <dgm:t>
        <a:bodyPr/>
        <a:lstStyle/>
        <a:p>
          <a:endParaRPr lang="en-US">
            <a:solidFill>
              <a:schemeClr val="bg1"/>
            </a:solidFill>
          </a:endParaRPr>
        </a:p>
      </dgm:t>
    </dgm:pt>
    <dgm:pt modelId="{AFEF8BB2-DEFF-BC45-A353-86E5F9C78EF5}">
      <dgm:prSet/>
      <dgm:spPr/>
      <dgm:t>
        <a:bodyPr/>
        <a:lstStyle/>
        <a:p>
          <a:pPr>
            <a:buFont typeface="Arial" panose="020B0604020202020204" pitchFamily="34" charset="0"/>
            <a:buChar char="•"/>
          </a:pPr>
          <a:r>
            <a:rPr lang="en-US" b="1">
              <a:solidFill>
                <a:schemeClr val="accent2"/>
              </a:solidFill>
            </a:rPr>
            <a:t>Plan &amp; Build</a:t>
          </a:r>
          <a:endParaRPr lang="en-US">
            <a:solidFill>
              <a:schemeClr val="accent2"/>
            </a:solidFill>
          </a:endParaRPr>
        </a:p>
      </dgm:t>
    </dgm:pt>
    <dgm:pt modelId="{E78CF79A-63A5-DD40-BB23-DF8462CA48F1}" type="parTrans" cxnId="{F86EC370-215F-8541-9DF4-CF0BE1139883}">
      <dgm:prSet/>
      <dgm:spPr/>
      <dgm:t>
        <a:bodyPr/>
        <a:lstStyle/>
        <a:p>
          <a:endParaRPr lang="en-US">
            <a:solidFill>
              <a:schemeClr val="bg1"/>
            </a:solidFill>
          </a:endParaRPr>
        </a:p>
      </dgm:t>
    </dgm:pt>
    <dgm:pt modelId="{706C31AA-6F6A-1042-A96F-1527F4754019}" type="sibTrans" cxnId="{F86EC370-215F-8541-9DF4-CF0BE1139883}">
      <dgm:prSet/>
      <dgm:spPr/>
      <dgm:t>
        <a:bodyPr/>
        <a:lstStyle/>
        <a:p>
          <a:endParaRPr lang="en-US">
            <a:solidFill>
              <a:schemeClr val="bg1"/>
            </a:solidFill>
          </a:endParaRPr>
        </a:p>
      </dgm:t>
    </dgm:pt>
    <dgm:pt modelId="{912CD5FE-61C5-674C-B0B9-979259E5E295}">
      <dgm:prSet/>
      <dgm:spPr/>
      <dgm:t>
        <a:bodyPr/>
        <a:lstStyle/>
        <a:p>
          <a:pPr>
            <a:buFont typeface="Arial" panose="020B0604020202020204" pitchFamily="34" charset="0"/>
            <a:buChar char="•"/>
          </a:pPr>
          <a:r>
            <a:rPr lang="en-US"/>
            <a:t>Collaboration </a:t>
          </a:r>
        </a:p>
      </dgm:t>
    </dgm:pt>
    <dgm:pt modelId="{4F6F5FC3-F438-284A-AA32-66A877B9D50A}" type="parTrans" cxnId="{4610C6C5-DF52-D84B-8781-3BE3C0A94CAF}">
      <dgm:prSet/>
      <dgm:spPr/>
      <dgm:t>
        <a:bodyPr/>
        <a:lstStyle/>
        <a:p>
          <a:endParaRPr lang="en-US">
            <a:solidFill>
              <a:schemeClr val="bg1"/>
            </a:solidFill>
          </a:endParaRPr>
        </a:p>
      </dgm:t>
    </dgm:pt>
    <dgm:pt modelId="{09A9DE43-C838-1B45-B7BC-28874BCACA70}" type="sibTrans" cxnId="{4610C6C5-DF52-D84B-8781-3BE3C0A94CAF}">
      <dgm:prSet/>
      <dgm:spPr/>
      <dgm:t>
        <a:bodyPr/>
        <a:lstStyle/>
        <a:p>
          <a:endParaRPr lang="en-US">
            <a:solidFill>
              <a:schemeClr val="bg1"/>
            </a:solidFill>
          </a:endParaRPr>
        </a:p>
      </dgm:t>
    </dgm:pt>
    <dgm:pt modelId="{CB0700AC-1AFB-A542-935F-E2B6FD51CDE1}">
      <dgm:prSet/>
      <dgm:spPr/>
      <dgm:t>
        <a:bodyPr/>
        <a:lstStyle/>
        <a:p>
          <a:pPr>
            <a:buFont typeface="Arial" panose="020B0604020202020204" pitchFamily="34" charset="0"/>
            <a:buChar char="•"/>
          </a:pPr>
          <a:r>
            <a:rPr lang="en-US"/>
            <a:t>Contracting </a:t>
          </a:r>
        </a:p>
      </dgm:t>
    </dgm:pt>
    <dgm:pt modelId="{ED69E115-D03C-FD49-AECA-AF852B847774}" type="parTrans" cxnId="{61000FA2-D5AF-3649-BBF6-648CAF1713C8}">
      <dgm:prSet/>
      <dgm:spPr/>
      <dgm:t>
        <a:bodyPr/>
        <a:lstStyle/>
        <a:p>
          <a:endParaRPr lang="en-US">
            <a:solidFill>
              <a:schemeClr val="bg1"/>
            </a:solidFill>
          </a:endParaRPr>
        </a:p>
      </dgm:t>
    </dgm:pt>
    <dgm:pt modelId="{7C354044-6F1A-FF46-BAF4-7BA8C056BF9D}" type="sibTrans" cxnId="{61000FA2-D5AF-3649-BBF6-648CAF1713C8}">
      <dgm:prSet/>
      <dgm:spPr/>
      <dgm:t>
        <a:bodyPr/>
        <a:lstStyle/>
        <a:p>
          <a:endParaRPr lang="en-US">
            <a:solidFill>
              <a:schemeClr val="bg1"/>
            </a:solidFill>
          </a:endParaRPr>
        </a:p>
      </dgm:t>
    </dgm:pt>
    <dgm:pt modelId="{90C9FEE2-630E-C24A-911F-F5C2E6894317}">
      <dgm:prSet/>
      <dgm:spPr/>
      <dgm:t>
        <a:bodyPr/>
        <a:lstStyle/>
        <a:p>
          <a:pPr>
            <a:buFont typeface="Arial" panose="020B0604020202020204" pitchFamily="34" charset="0"/>
            <a:buChar char="•"/>
          </a:pPr>
          <a:r>
            <a:rPr lang="en-US"/>
            <a:t>Tooling &amp; sourcing </a:t>
          </a:r>
        </a:p>
      </dgm:t>
    </dgm:pt>
    <dgm:pt modelId="{144597C0-4AC9-A548-A91A-1E4BA0166168}" type="parTrans" cxnId="{AFE3F5A3-81F0-FE49-83DE-B029567CD35A}">
      <dgm:prSet/>
      <dgm:spPr/>
      <dgm:t>
        <a:bodyPr/>
        <a:lstStyle/>
        <a:p>
          <a:endParaRPr lang="en-US">
            <a:solidFill>
              <a:schemeClr val="bg1"/>
            </a:solidFill>
          </a:endParaRPr>
        </a:p>
      </dgm:t>
    </dgm:pt>
    <dgm:pt modelId="{F84B362E-1CC9-0D42-9591-96162F5E11CE}" type="sibTrans" cxnId="{AFE3F5A3-81F0-FE49-83DE-B029567CD35A}">
      <dgm:prSet/>
      <dgm:spPr/>
      <dgm:t>
        <a:bodyPr/>
        <a:lstStyle/>
        <a:p>
          <a:endParaRPr lang="en-US">
            <a:solidFill>
              <a:schemeClr val="bg1"/>
            </a:solidFill>
          </a:endParaRPr>
        </a:p>
      </dgm:t>
    </dgm:pt>
    <dgm:pt modelId="{6B37DFC7-E06D-EA4E-9FB1-1DF2C773462A}">
      <dgm:prSet/>
      <dgm:spPr/>
      <dgm:t>
        <a:bodyPr/>
        <a:lstStyle/>
        <a:p>
          <a:pPr>
            <a:buFont typeface="Arial" panose="020B0604020202020204" pitchFamily="34" charset="0"/>
            <a:buChar char="•"/>
          </a:pPr>
          <a:r>
            <a:rPr lang="en-US" b="1">
              <a:solidFill>
                <a:schemeClr val="accent2"/>
              </a:solidFill>
            </a:rPr>
            <a:t>Run &amp; Improve</a:t>
          </a:r>
          <a:endParaRPr lang="en-US">
            <a:solidFill>
              <a:schemeClr val="accent2"/>
            </a:solidFill>
          </a:endParaRPr>
        </a:p>
      </dgm:t>
    </dgm:pt>
    <dgm:pt modelId="{39956AD3-F01C-194A-B09A-DFFB3F9DAC9A}" type="parTrans" cxnId="{67D264DB-C72D-8841-AF45-21A0F259CEE0}">
      <dgm:prSet/>
      <dgm:spPr/>
      <dgm:t>
        <a:bodyPr/>
        <a:lstStyle/>
        <a:p>
          <a:endParaRPr lang="en-US">
            <a:solidFill>
              <a:schemeClr val="bg1"/>
            </a:solidFill>
          </a:endParaRPr>
        </a:p>
      </dgm:t>
    </dgm:pt>
    <dgm:pt modelId="{548F0A13-BCEE-BA49-BE09-A42716289686}" type="sibTrans" cxnId="{67D264DB-C72D-8841-AF45-21A0F259CEE0}">
      <dgm:prSet/>
      <dgm:spPr/>
      <dgm:t>
        <a:bodyPr/>
        <a:lstStyle/>
        <a:p>
          <a:endParaRPr lang="en-US">
            <a:solidFill>
              <a:schemeClr val="bg1"/>
            </a:solidFill>
          </a:endParaRPr>
        </a:p>
      </dgm:t>
    </dgm:pt>
    <dgm:pt modelId="{7185C5E3-8E7B-E840-B41F-DBAB9C87B105}">
      <dgm:prSet/>
      <dgm:spPr/>
      <dgm:t>
        <a:bodyPr/>
        <a:lstStyle/>
        <a:p>
          <a:pPr>
            <a:buFont typeface="Arial" panose="020B0604020202020204" pitchFamily="34" charset="0"/>
            <a:buChar char="•"/>
          </a:pPr>
          <a:r>
            <a:rPr lang="en-US"/>
            <a:t>Integration </a:t>
          </a:r>
        </a:p>
      </dgm:t>
    </dgm:pt>
    <dgm:pt modelId="{F35555CE-E723-8B42-A6F5-A57B3A217B7D}" type="parTrans" cxnId="{EEA787F1-2891-E84C-8115-1B6A1E346B61}">
      <dgm:prSet/>
      <dgm:spPr/>
      <dgm:t>
        <a:bodyPr/>
        <a:lstStyle/>
        <a:p>
          <a:endParaRPr lang="en-US">
            <a:solidFill>
              <a:schemeClr val="bg1"/>
            </a:solidFill>
          </a:endParaRPr>
        </a:p>
      </dgm:t>
    </dgm:pt>
    <dgm:pt modelId="{D8F63874-1F45-ED49-97FA-18F64B420A76}" type="sibTrans" cxnId="{EEA787F1-2891-E84C-8115-1B6A1E346B61}">
      <dgm:prSet/>
      <dgm:spPr/>
      <dgm:t>
        <a:bodyPr/>
        <a:lstStyle/>
        <a:p>
          <a:endParaRPr lang="en-US">
            <a:solidFill>
              <a:schemeClr val="bg1"/>
            </a:solidFill>
          </a:endParaRPr>
        </a:p>
      </dgm:t>
    </dgm:pt>
    <dgm:pt modelId="{B6A076FD-A14C-A740-B04A-BE1746138F98}">
      <dgm:prSet/>
      <dgm:spPr/>
      <dgm:t>
        <a:bodyPr/>
        <a:lstStyle/>
        <a:p>
          <a:pPr>
            <a:buFont typeface="Arial" panose="020B0604020202020204" pitchFamily="34" charset="0"/>
            <a:buChar char="•"/>
          </a:pPr>
          <a:r>
            <a:rPr lang="en-US"/>
            <a:t>Measurement </a:t>
          </a:r>
        </a:p>
      </dgm:t>
    </dgm:pt>
    <dgm:pt modelId="{F66882B0-D053-A040-80FA-60D73CBC1179}" type="parTrans" cxnId="{79033AEA-E658-134C-AAC9-D04B245FDDCA}">
      <dgm:prSet/>
      <dgm:spPr/>
      <dgm:t>
        <a:bodyPr/>
        <a:lstStyle/>
        <a:p>
          <a:endParaRPr lang="en-US">
            <a:solidFill>
              <a:schemeClr val="bg1"/>
            </a:solidFill>
          </a:endParaRPr>
        </a:p>
      </dgm:t>
    </dgm:pt>
    <dgm:pt modelId="{9D030BAC-7FA6-4F4F-A76B-8B472102BDEC}" type="sibTrans" cxnId="{79033AEA-E658-134C-AAC9-D04B245FDDCA}">
      <dgm:prSet/>
      <dgm:spPr/>
      <dgm:t>
        <a:bodyPr/>
        <a:lstStyle/>
        <a:p>
          <a:endParaRPr lang="en-US">
            <a:solidFill>
              <a:schemeClr val="bg1"/>
            </a:solidFill>
          </a:endParaRPr>
        </a:p>
      </dgm:t>
    </dgm:pt>
    <dgm:pt modelId="{035900C3-AE50-4E42-85A4-0BACD2652BAD}">
      <dgm:prSet/>
      <dgm:spPr/>
      <dgm:t>
        <a:bodyPr/>
        <a:lstStyle/>
        <a:p>
          <a:pPr>
            <a:buFont typeface="Arial" panose="020B0604020202020204" pitchFamily="34" charset="0"/>
            <a:buChar char="•"/>
          </a:pPr>
          <a:r>
            <a:rPr lang="en-US"/>
            <a:t>Provider improvement</a:t>
          </a:r>
        </a:p>
      </dgm:t>
    </dgm:pt>
    <dgm:pt modelId="{FC8AE7C1-4C09-574D-B65E-EBBC5C0519FC}" type="parTrans" cxnId="{1B46B0F7-0814-D44D-B10D-EC1FC03F8FB3}">
      <dgm:prSet/>
      <dgm:spPr/>
      <dgm:t>
        <a:bodyPr/>
        <a:lstStyle/>
        <a:p>
          <a:endParaRPr lang="en-US">
            <a:solidFill>
              <a:schemeClr val="bg1"/>
            </a:solidFill>
          </a:endParaRPr>
        </a:p>
      </dgm:t>
    </dgm:pt>
    <dgm:pt modelId="{A930B622-5E9F-7948-94C0-1859191B521A}" type="sibTrans" cxnId="{1B46B0F7-0814-D44D-B10D-EC1FC03F8FB3}">
      <dgm:prSet/>
      <dgm:spPr/>
      <dgm:t>
        <a:bodyPr/>
        <a:lstStyle/>
        <a:p>
          <a:endParaRPr lang="en-US">
            <a:solidFill>
              <a:schemeClr val="bg1"/>
            </a:solidFill>
          </a:endParaRPr>
        </a:p>
      </dgm:t>
    </dgm:pt>
    <dgm:pt modelId="{EA5D6A5B-598D-5443-9A41-369762C0A578}">
      <dgm:prSet/>
      <dgm:spPr/>
      <dgm:t>
        <a:bodyPr/>
        <a:lstStyle/>
        <a:p>
          <a:pPr>
            <a:buFont typeface="Arial" panose="020B0604020202020204" pitchFamily="34" charset="0"/>
            <a:buChar char="•"/>
          </a:pPr>
          <a:r>
            <a:rPr lang="en-US"/>
            <a:t>Effective control </a:t>
          </a:r>
        </a:p>
      </dgm:t>
    </dgm:pt>
    <dgm:pt modelId="{B1791D96-CEA4-244E-B57D-7002D5B198B9}" type="parTrans" cxnId="{D322B7C9-A60F-CB4E-9387-F411F04BD203}">
      <dgm:prSet/>
      <dgm:spPr/>
      <dgm:t>
        <a:bodyPr/>
        <a:lstStyle/>
        <a:p>
          <a:endParaRPr lang="en-US">
            <a:solidFill>
              <a:schemeClr val="bg1"/>
            </a:solidFill>
          </a:endParaRPr>
        </a:p>
      </dgm:t>
    </dgm:pt>
    <dgm:pt modelId="{9694D999-D788-9845-9A94-69694A133CC6}" type="sibTrans" cxnId="{D322B7C9-A60F-CB4E-9387-F411F04BD203}">
      <dgm:prSet/>
      <dgm:spPr/>
      <dgm:t>
        <a:bodyPr/>
        <a:lstStyle/>
        <a:p>
          <a:endParaRPr lang="en-US">
            <a:solidFill>
              <a:schemeClr val="bg1"/>
            </a:solidFill>
          </a:endParaRPr>
        </a:p>
      </dgm:t>
    </dgm:pt>
    <dgm:pt modelId="{70BA77EC-B261-C04B-8F57-8FC29A54BC92}">
      <dgm:prSet/>
      <dgm:spPr/>
      <dgm:t>
        <a:bodyPr/>
        <a:lstStyle/>
        <a:p>
          <a:pPr>
            <a:buFont typeface="Arial" panose="020B0604020202020204" pitchFamily="34" charset="0"/>
            <a:buChar char="•"/>
          </a:pPr>
          <a:r>
            <a:rPr lang="en-US"/>
            <a:t>Ecosystem design </a:t>
          </a:r>
        </a:p>
      </dgm:t>
    </dgm:pt>
    <dgm:pt modelId="{28C87066-1749-8A4D-8165-1F66EEFD7159}" type="parTrans" cxnId="{6FD96A75-82C9-9B4E-9DCA-CF2D84489CAE}">
      <dgm:prSet/>
      <dgm:spPr/>
      <dgm:t>
        <a:bodyPr/>
        <a:lstStyle/>
        <a:p>
          <a:endParaRPr lang="en-US">
            <a:solidFill>
              <a:schemeClr val="bg1"/>
            </a:solidFill>
          </a:endParaRPr>
        </a:p>
      </dgm:t>
    </dgm:pt>
    <dgm:pt modelId="{0CB7F4F8-2E10-E04E-BF22-8CE195A14F75}" type="sibTrans" cxnId="{6FD96A75-82C9-9B4E-9DCA-CF2D84489CAE}">
      <dgm:prSet/>
      <dgm:spPr/>
      <dgm:t>
        <a:bodyPr/>
        <a:lstStyle/>
        <a:p>
          <a:endParaRPr lang="en-US">
            <a:solidFill>
              <a:schemeClr val="bg1"/>
            </a:solidFill>
          </a:endParaRPr>
        </a:p>
      </dgm:t>
    </dgm:pt>
    <dgm:pt modelId="{48236D9B-9A8F-434F-84C3-4CE412376CC4}">
      <dgm:prSet/>
      <dgm:spPr/>
      <dgm:t>
        <a:bodyPr/>
        <a:lstStyle/>
        <a:p>
          <a:pPr>
            <a:buFont typeface="Arial" panose="020B0604020202020204" pitchFamily="34" charset="0"/>
            <a:buChar char="•"/>
          </a:pPr>
          <a:r>
            <a:rPr lang="en-US"/>
            <a:t>Continuous improvement </a:t>
          </a:r>
        </a:p>
      </dgm:t>
    </dgm:pt>
    <dgm:pt modelId="{A6D36C2A-3C18-2C41-B9AC-D8120C9903B2}" type="parTrans" cxnId="{45CDE2F8-F877-3F4B-9A82-4AC0C6D1D4C1}">
      <dgm:prSet/>
      <dgm:spPr/>
      <dgm:t>
        <a:bodyPr/>
        <a:lstStyle/>
        <a:p>
          <a:endParaRPr lang="en-US">
            <a:solidFill>
              <a:schemeClr val="bg1"/>
            </a:solidFill>
          </a:endParaRPr>
        </a:p>
      </dgm:t>
    </dgm:pt>
    <dgm:pt modelId="{8CD73FD5-E4B4-5F4A-8998-DF4A3C50210F}" type="sibTrans" cxnId="{45CDE2F8-F877-3F4B-9A82-4AC0C6D1D4C1}">
      <dgm:prSet/>
      <dgm:spPr/>
      <dgm:t>
        <a:bodyPr/>
        <a:lstStyle/>
        <a:p>
          <a:endParaRPr lang="en-US">
            <a:solidFill>
              <a:schemeClr val="bg1"/>
            </a:solidFill>
          </a:endParaRPr>
        </a:p>
      </dgm:t>
    </dgm:pt>
    <dgm:pt modelId="{F52C7CBA-7B79-EE41-BBBC-186AD6209077}">
      <dgm:prSet phldrT="[Text]"/>
      <dgm:spPr/>
      <dgm:t>
        <a:bodyPr/>
        <a:lstStyle/>
        <a:p>
          <a:pPr>
            <a:buFont typeface="Arial" panose="020B0604020202020204" pitchFamily="34" charset="0"/>
            <a:buChar char="•"/>
          </a:pPr>
          <a:r>
            <a:rPr lang="en-US"/>
            <a:t>Business alignment </a:t>
          </a:r>
        </a:p>
      </dgm:t>
    </dgm:pt>
    <dgm:pt modelId="{F53DCD30-828E-1748-8A39-14013FFA535A}" type="parTrans" cxnId="{B7D56C28-0EE9-9F48-9BAF-94641F6F3E7F}">
      <dgm:prSet/>
      <dgm:spPr/>
      <dgm:t>
        <a:bodyPr/>
        <a:lstStyle/>
        <a:p>
          <a:endParaRPr lang="en-US">
            <a:solidFill>
              <a:schemeClr val="bg1"/>
            </a:solidFill>
          </a:endParaRPr>
        </a:p>
      </dgm:t>
    </dgm:pt>
    <dgm:pt modelId="{0290A644-A4AB-A14F-84A3-A52C39D3CE5B}" type="sibTrans" cxnId="{B7D56C28-0EE9-9F48-9BAF-94641F6F3E7F}">
      <dgm:prSet/>
      <dgm:spPr/>
      <dgm:t>
        <a:bodyPr/>
        <a:lstStyle/>
        <a:p>
          <a:endParaRPr lang="en-US">
            <a:solidFill>
              <a:schemeClr val="bg1"/>
            </a:solidFill>
          </a:endParaRPr>
        </a:p>
      </dgm:t>
    </dgm:pt>
    <dgm:pt modelId="{745AD266-1C06-074B-955F-D5D8E9B64CB0}" type="pres">
      <dgm:prSet presAssocID="{9A6A0775-2894-4F45-9F14-7C80A544DB00}" presName="theList" presStyleCnt="0">
        <dgm:presLayoutVars>
          <dgm:dir/>
          <dgm:animLvl val="lvl"/>
          <dgm:resizeHandles val="exact"/>
        </dgm:presLayoutVars>
      </dgm:prSet>
      <dgm:spPr/>
    </dgm:pt>
    <dgm:pt modelId="{DB27CE6E-F202-0944-9FF1-FABD3217D2B5}" type="pres">
      <dgm:prSet presAssocID="{E2E048C3-CC2B-274E-9F2F-D553B1DF9651}" presName="compNode" presStyleCnt="0"/>
      <dgm:spPr/>
    </dgm:pt>
    <dgm:pt modelId="{0E7885F2-016B-AB41-9B28-990D5DE77483}" type="pres">
      <dgm:prSet presAssocID="{E2E048C3-CC2B-274E-9F2F-D553B1DF9651}" presName="aNode" presStyleLbl="bgShp" presStyleIdx="0" presStyleCnt="4"/>
      <dgm:spPr/>
    </dgm:pt>
    <dgm:pt modelId="{84E138DD-1E69-7445-829E-E56E5C1148EA}" type="pres">
      <dgm:prSet presAssocID="{E2E048C3-CC2B-274E-9F2F-D553B1DF9651}" presName="textNode" presStyleLbl="bgShp" presStyleIdx="0" presStyleCnt="4"/>
      <dgm:spPr/>
    </dgm:pt>
    <dgm:pt modelId="{29B44C9B-ADEE-2A49-BBD1-512AC28BFCAC}" type="pres">
      <dgm:prSet presAssocID="{E2E048C3-CC2B-274E-9F2F-D553B1DF9651}" presName="compChildNode" presStyleCnt="0"/>
      <dgm:spPr/>
    </dgm:pt>
    <dgm:pt modelId="{D60AAADA-8EE2-EF43-88B4-B067E70C939B}" type="pres">
      <dgm:prSet presAssocID="{E2E048C3-CC2B-274E-9F2F-D553B1DF9651}" presName="theInnerList" presStyleCnt="0"/>
      <dgm:spPr/>
    </dgm:pt>
    <dgm:pt modelId="{9D4F09E0-1BF4-0548-B3A7-5BFB29674367}" type="pres">
      <dgm:prSet presAssocID="{F52C7CBA-7B79-EE41-BBBC-186AD6209077}" presName="childNode" presStyleLbl="node1" presStyleIdx="0" presStyleCnt="16">
        <dgm:presLayoutVars>
          <dgm:bulletEnabled val="1"/>
        </dgm:presLayoutVars>
      </dgm:prSet>
      <dgm:spPr/>
    </dgm:pt>
    <dgm:pt modelId="{C8CE8514-5619-1A4B-95DB-295B1615726A}" type="pres">
      <dgm:prSet presAssocID="{F52C7CBA-7B79-EE41-BBBC-186AD6209077}" presName="aSpace2" presStyleCnt="0"/>
      <dgm:spPr/>
    </dgm:pt>
    <dgm:pt modelId="{E1F1D0E9-9404-2C4E-AAED-7A7BDAF027ED}" type="pres">
      <dgm:prSet presAssocID="{9F27825C-EE94-2147-A627-61363BDDF861}" presName="childNode" presStyleLbl="node1" presStyleIdx="1" presStyleCnt="16">
        <dgm:presLayoutVars>
          <dgm:bulletEnabled val="1"/>
        </dgm:presLayoutVars>
      </dgm:prSet>
      <dgm:spPr/>
    </dgm:pt>
    <dgm:pt modelId="{8A79C68C-0F1B-0F46-AAEE-993B4FF839AB}" type="pres">
      <dgm:prSet presAssocID="{9F27825C-EE94-2147-A627-61363BDDF861}" presName="aSpace2" presStyleCnt="0"/>
      <dgm:spPr/>
    </dgm:pt>
    <dgm:pt modelId="{0622738F-7C21-B84E-910A-CC20B519F445}" type="pres">
      <dgm:prSet presAssocID="{E5D4F3A4-28BE-B24C-B009-0C6F57867F47}" presName="childNode" presStyleLbl="node1" presStyleIdx="2" presStyleCnt="16">
        <dgm:presLayoutVars>
          <dgm:bulletEnabled val="1"/>
        </dgm:presLayoutVars>
      </dgm:prSet>
      <dgm:spPr/>
    </dgm:pt>
    <dgm:pt modelId="{38A35446-FE8E-4840-89C9-E6B77A90030C}" type="pres">
      <dgm:prSet presAssocID="{E5D4F3A4-28BE-B24C-B009-0C6F57867F47}" presName="aSpace2" presStyleCnt="0"/>
      <dgm:spPr/>
    </dgm:pt>
    <dgm:pt modelId="{AC490BF8-1B8F-974A-A1F8-4D95806B32F0}" type="pres">
      <dgm:prSet presAssocID="{B217F632-738B-8E48-9720-E7095CF36CB2}" presName="childNode" presStyleLbl="node1" presStyleIdx="3" presStyleCnt="16">
        <dgm:presLayoutVars>
          <dgm:bulletEnabled val="1"/>
        </dgm:presLayoutVars>
      </dgm:prSet>
      <dgm:spPr/>
    </dgm:pt>
    <dgm:pt modelId="{089E64D0-F4D4-5F44-B94D-17520103E618}" type="pres">
      <dgm:prSet presAssocID="{E2E048C3-CC2B-274E-9F2F-D553B1DF9651}" presName="aSpace" presStyleCnt="0"/>
      <dgm:spPr/>
    </dgm:pt>
    <dgm:pt modelId="{EECB991A-B332-3C40-953E-1E674E0E2CF5}" type="pres">
      <dgm:prSet presAssocID="{77BC3CDB-2B22-9B45-8AEF-24AA29F3AF0F}" presName="compNode" presStyleCnt="0"/>
      <dgm:spPr/>
    </dgm:pt>
    <dgm:pt modelId="{8F61D050-489D-1B42-B860-E8EAE0ECF820}" type="pres">
      <dgm:prSet presAssocID="{77BC3CDB-2B22-9B45-8AEF-24AA29F3AF0F}" presName="aNode" presStyleLbl="bgShp" presStyleIdx="1" presStyleCnt="4"/>
      <dgm:spPr/>
    </dgm:pt>
    <dgm:pt modelId="{97D8E718-AB07-FF48-B672-AB3C2BEEB7BB}" type="pres">
      <dgm:prSet presAssocID="{77BC3CDB-2B22-9B45-8AEF-24AA29F3AF0F}" presName="textNode" presStyleLbl="bgShp" presStyleIdx="1" presStyleCnt="4"/>
      <dgm:spPr/>
    </dgm:pt>
    <dgm:pt modelId="{C09A5F08-E950-D240-817A-916B0319DA46}" type="pres">
      <dgm:prSet presAssocID="{77BC3CDB-2B22-9B45-8AEF-24AA29F3AF0F}" presName="compChildNode" presStyleCnt="0"/>
      <dgm:spPr/>
    </dgm:pt>
    <dgm:pt modelId="{F6860818-F629-5B40-916B-C43D48B2A9BD}" type="pres">
      <dgm:prSet presAssocID="{77BC3CDB-2B22-9B45-8AEF-24AA29F3AF0F}" presName="theInnerList" presStyleCnt="0"/>
      <dgm:spPr/>
    </dgm:pt>
    <dgm:pt modelId="{F78CFA66-FFC7-E84D-9BBC-E4D9BD7EECFB}" type="pres">
      <dgm:prSet presAssocID="{EA5D6A5B-598D-5443-9A41-369762C0A578}" presName="childNode" presStyleLbl="node1" presStyleIdx="4" presStyleCnt="16">
        <dgm:presLayoutVars>
          <dgm:bulletEnabled val="1"/>
        </dgm:presLayoutVars>
      </dgm:prSet>
      <dgm:spPr/>
    </dgm:pt>
    <dgm:pt modelId="{A2C9441D-711D-D049-B0BA-5C843143BAD3}" type="pres">
      <dgm:prSet presAssocID="{EA5D6A5B-598D-5443-9A41-369762C0A578}" presName="aSpace2" presStyleCnt="0"/>
      <dgm:spPr/>
    </dgm:pt>
    <dgm:pt modelId="{DE5FE71A-F598-2A48-A77D-58DEEBF3C56C}" type="pres">
      <dgm:prSet presAssocID="{51C3FD94-D5F7-D84C-A097-61B9BDB85B5D}" presName="childNode" presStyleLbl="node1" presStyleIdx="5" presStyleCnt="16">
        <dgm:presLayoutVars>
          <dgm:bulletEnabled val="1"/>
        </dgm:presLayoutVars>
      </dgm:prSet>
      <dgm:spPr/>
    </dgm:pt>
    <dgm:pt modelId="{8C580022-9CA9-804C-866E-DCF16EA58C75}" type="pres">
      <dgm:prSet presAssocID="{51C3FD94-D5F7-D84C-A097-61B9BDB85B5D}" presName="aSpace2" presStyleCnt="0"/>
      <dgm:spPr/>
    </dgm:pt>
    <dgm:pt modelId="{0BEF563B-B51F-6E4E-8B90-243D7400E417}" type="pres">
      <dgm:prSet presAssocID="{9524F373-BD97-5B4D-ADA2-15415A8B726C}" presName="childNode" presStyleLbl="node1" presStyleIdx="6" presStyleCnt="16">
        <dgm:presLayoutVars>
          <dgm:bulletEnabled val="1"/>
        </dgm:presLayoutVars>
      </dgm:prSet>
      <dgm:spPr/>
    </dgm:pt>
    <dgm:pt modelId="{C25C076E-4303-4F41-AB15-AA4C381647C6}" type="pres">
      <dgm:prSet presAssocID="{9524F373-BD97-5B4D-ADA2-15415A8B726C}" presName="aSpace2" presStyleCnt="0"/>
      <dgm:spPr/>
    </dgm:pt>
    <dgm:pt modelId="{05BDCE3F-DB2C-CE48-BD61-9191D718047F}" type="pres">
      <dgm:prSet presAssocID="{31CC6955-3446-8D45-A5BD-7ADFFC54D0B6}" presName="childNode" presStyleLbl="node1" presStyleIdx="7" presStyleCnt="16">
        <dgm:presLayoutVars>
          <dgm:bulletEnabled val="1"/>
        </dgm:presLayoutVars>
      </dgm:prSet>
      <dgm:spPr/>
    </dgm:pt>
    <dgm:pt modelId="{EC4EA80C-DE6E-2341-A103-D2ADF60042D6}" type="pres">
      <dgm:prSet presAssocID="{77BC3CDB-2B22-9B45-8AEF-24AA29F3AF0F}" presName="aSpace" presStyleCnt="0"/>
      <dgm:spPr/>
    </dgm:pt>
    <dgm:pt modelId="{9DD19921-3B93-314D-B171-8B72B153E969}" type="pres">
      <dgm:prSet presAssocID="{AFEF8BB2-DEFF-BC45-A353-86E5F9C78EF5}" presName="compNode" presStyleCnt="0"/>
      <dgm:spPr/>
    </dgm:pt>
    <dgm:pt modelId="{DE083D13-D528-CA43-8EB8-1E3E7C687A5E}" type="pres">
      <dgm:prSet presAssocID="{AFEF8BB2-DEFF-BC45-A353-86E5F9C78EF5}" presName="aNode" presStyleLbl="bgShp" presStyleIdx="2" presStyleCnt="4"/>
      <dgm:spPr/>
    </dgm:pt>
    <dgm:pt modelId="{B4263197-167D-8643-B86D-A42C3B436975}" type="pres">
      <dgm:prSet presAssocID="{AFEF8BB2-DEFF-BC45-A353-86E5F9C78EF5}" presName="textNode" presStyleLbl="bgShp" presStyleIdx="2" presStyleCnt="4"/>
      <dgm:spPr/>
    </dgm:pt>
    <dgm:pt modelId="{521D28D8-5B1A-8148-A41A-FFA434A3879F}" type="pres">
      <dgm:prSet presAssocID="{AFEF8BB2-DEFF-BC45-A353-86E5F9C78EF5}" presName="compChildNode" presStyleCnt="0"/>
      <dgm:spPr/>
    </dgm:pt>
    <dgm:pt modelId="{68EC6E12-E410-8E45-B3D6-6F67817CA948}" type="pres">
      <dgm:prSet presAssocID="{AFEF8BB2-DEFF-BC45-A353-86E5F9C78EF5}" presName="theInnerList" presStyleCnt="0"/>
      <dgm:spPr/>
    </dgm:pt>
    <dgm:pt modelId="{EA921E40-2D9A-3144-9715-8BBCF4679845}" type="pres">
      <dgm:prSet presAssocID="{70BA77EC-B261-C04B-8F57-8FC29A54BC92}" presName="childNode" presStyleLbl="node1" presStyleIdx="8" presStyleCnt="16">
        <dgm:presLayoutVars>
          <dgm:bulletEnabled val="1"/>
        </dgm:presLayoutVars>
      </dgm:prSet>
      <dgm:spPr/>
    </dgm:pt>
    <dgm:pt modelId="{DA42ED0D-C8DC-C14D-80AB-393A7CBC8241}" type="pres">
      <dgm:prSet presAssocID="{70BA77EC-B261-C04B-8F57-8FC29A54BC92}" presName="aSpace2" presStyleCnt="0"/>
      <dgm:spPr/>
    </dgm:pt>
    <dgm:pt modelId="{D9F1EE97-1C63-694A-8973-31FF055280C5}" type="pres">
      <dgm:prSet presAssocID="{912CD5FE-61C5-674C-B0B9-979259E5E295}" presName="childNode" presStyleLbl="node1" presStyleIdx="9" presStyleCnt="16">
        <dgm:presLayoutVars>
          <dgm:bulletEnabled val="1"/>
        </dgm:presLayoutVars>
      </dgm:prSet>
      <dgm:spPr/>
    </dgm:pt>
    <dgm:pt modelId="{8F6F1A53-DB88-F645-8BC0-AE8D18F3FE5C}" type="pres">
      <dgm:prSet presAssocID="{912CD5FE-61C5-674C-B0B9-979259E5E295}" presName="aSpace2" presStyleCnt="0"/>
      <dgm:spPr/>
    </dgm:pt>
    <dgm:pt modelId="{2030B7F8-B86E-B642-934F-A2C20505D7FF}" type="pres">
      <dgm:prSet presAssocID="{CB0700AC-1AFB-A542-935F-E2B6FD51CDE1}" presName="childNode" presStyleLbl="node1" presStyleIdx="10" presStyleCnt="16">
        <dgm:presLayoutVars>
          <dgm:bulletEnabled val="1"/>
        </dgm:presLayoutVars>
      </dgm:prSet>
      <dgm:spPr/>
    </dgm:pt>
    <dgm:pt modelId="{DCD8CACD-18D7-8C44-BC47-751ED933F4D7}" type="pres">
      <dgm:prSet presAssocID="{CB0700AC-1AFB-A542-935F-E2B6FD51CDE1}" presName="aSpace2" presStyleCnt="0"/>
      <dgm:spPr/>
    </dgm:pt>
    <dgm:pt modelId="{BDBF8700-8C0E-AC43-91C3-5C00381AECE4}" type="pres">
      <dgm:prSet presAssocID="{90C9FEE2-630E-C24A-911F-F5C2E6894317}" presName="childNode" presStyleLbl="node1" presStyleIdx="11" presStyleCnt="16">
        <dgm:presLayoutVars>
          <dgm:bulletEnabled val="1"/>
        </dgm:presLayoutVars>
      </dgm:prSet>
      <dgm:spPr/>
    </dgm:pt>
    <dgm:pt modelId="{E6BF7623-C7E1-E242-9E4A-22E858CE844C}" type="pres">
      <dgm:prSet presAssocID="{AFEF8BB2-DEFF-BC45-A353-86E5F9C78EF5}" presName="aSpace" presStyleCnt="0"/>
      <dgm:spPr/>
    </dgm:pt>
    <dgm:pt modelId="{344C43A3-07A8-B645-96D3-23AFDB2012E4}" type="pres">
      <dgm:prSet presAssocID="{6B37DFC7-E06D-EA4E-9FB1-1DF2C773462A}" presName="compNode" presStyleCnt="0"/>
      <dgm:spPr/>
    </dgm:pt>
    <dgm:pt modelId="{535C4C34-62FF-934B-A127-FCEE4FB8DC4B}" type="pres">
      <dgm:prSet presAssocID="{6B37DFC7-E06D-EA4E-9FB1-1DF2C773462A}" presName="aNode" presStyleLbl="bgShp" presStyleIdx="3" presStyleCnt="4"/>
      <dgm:spPr/>
    </dgm:pt>
    <dgm:pt modelId="{53A67C8C-473C-944E-9F48-C7424253D573}" type="pres">
      <dgm:prSet presAssocID="{6B37DFC7-E06D-EA4E-9FB1-1DF2C773462A}" presName="textNode" presStyleLbl="bgShp" presStyleIdx="3" presStyleCnt="4"/>
      <dgm:spPr/>
    </dgm:pt>
    <dgm:pt modelId="{89C4ED08-EBED-7D47-8649-5CC2654E7B54}" type="pres">
      <dgm:prSet presAssocID="{6B37DFC7-E06D-EA4E-9FB1-1DF2C773462A}" presName="compChildNode" presStyleCnt="0"/>
      <dgm:spPr/>
    </dgm:pt>
    <dgm:pt modelId="{9AA3FA57-8BC2-394A-A999-8F6FB7E29482}" type="pres">
      <dgm:prSet presAssocID="{6B37DFC7-E06D-EA4E-9FB1-1DF2C773462A}" presName="theInnerList" presStyleCnt="0"/>
      <dgm:spPr/>
    </dgm:pt>
    <dgm:pt modelId="{ADBA516E-32A0-0440-8768-5D24DAD20C09}" type="pres">
      <dgm:prSet presAssocID="{48236D9B-9A8F-434F-84C3-4CE412376CC4}" presName="childNode" presStyleLbl="node1" presStyleIdx="12" presStyleCnt="16">
        <dgm:presLayoutVars>
          <dgm:bulletEnabled val="1"/>
        </dgm:presLayoutVars>
      </dgm:prSet>
      <dgm:spPr/>
    </dgm:pt>
    <dgm:pt modelId="{72734533-5437-564B-85D8-F02C3525783E}" type="pres">
      <dgm:prSet presAssocID="{48236D9B-9A8F-434F-84C3-4CE412376CC4}" presName="aSpace2" presStyleCnt="0"/>
      <dgm:spPr/>
    </dgm:pt>
    <dgm:pt modelId="{BCA57CD2-E177-FA42-8F53-E7B361F7D61D}" type="pres">
      <dgm:prSet presAssocID="{7185C5E3-8E7B-E840-B41F-DBAB9C87B105}" presName="childNode" presStyleLbl="node1" presStyleIdx="13" presStyleCnt="16">
        <dgm:presLayoutVars>
          <dgm:bulletEnabled val="1"/>
        </dgm:presLayoutVars>
      </dgm:prSet>
      <dgm:spPr/>
    </dgm:pt>
    <dgm:pt modelId="{494A035C-9ADE-464D-A7B2-357A8CB9D4D2}" type="pres">
      <dgm:prSet presAssocID="{7185C5E3-8E7B-E840-B41F-DBAB9C87B105}" presName="aSpace2" presStyleCnt="0"/>
      <dgm:spPr/>
    </dgm:pt>
    <dgm:pt modelId="{A063667F-6C90-3948-BC2E-5435E81A0D7C}" type="pres">
      <dgm:prSet presAssocID="{B6A076FD-A14C-A740-B04A-BE1746138F98}" presName="childNode" presStyleLbl="node1" presStyleIdx="14" presStyleCnt="16">
        <dgm:presLayoutVars>
          <dgm:bulletEnabled val="1"/>
        </dgm:presLayoutVars>
      </dgm:prSet>
      <dgm:spPr/>
    </dgm:pt>
    <dgm:pt modelId="{C78C5EE4-9EF1-7C41-ADCE-AD07D7641598}" type="pres">
      <dgm:prSet presAssocID="{B6A076FD-A14C-A740-B04A-BE1746138F98}" presName="aSpace2" presStyleCnt="0"/>
      <dgm:spPr/>
    </dgm:pt>
    <dgm:pt modelId="{CAA8C063-4AA5-3645-9D20-E66A74B4C2D6}" type="pres">
      <dgm:prSet presAssocID="{035900C3-AE50-4E42-85A4-0BACD2652BAD}" presName="childNode" presStyleLbl="node1" presStyleIdx="15" presStyleCnt="16">
        <dgm:presLayoutVars>
          <dgm:bulletEnabled val="1"/>
        </dgm:presLayoutVars>
      </dgm:prSet>
      <dgm:spPr/>
    </dgm:pt>
  </dgm:ptLst>
  <dgm:cxnLst>
    <dgm:cxn modelId="{FED3B21C-79B0-0946-B61E-417CF10F3E2F}" type="presOf" srcId="{E2E048C3-CC2B-274E-9F2F-D553B1DF9651}" destId="{84E138DD-1E69-7445-829E-E56E5C1148EA}" srcOrd="1" destOrd="0" presId="urn:microsoft.com/office/officeart/2005/8/layout/lProcess2"/>
    <dgm:cxn modelId="{B7D56C28-0EE9-9F48-9BAF-94641F6F3E7F}" srcId="{E2E048C3-CC2B-274E-9F2F-D553B1DF9651}" destId="{F52C7CBA-7B79-EE41-BBBC-186AD6209077}" srcOrd="0" destOrd="0" parTransId="{F53DCD30-828E-1748-8A39-14013FFA535A}" sibTransId="{0290A644-A4AB-A14F-84A3-A52C39D3CE5B}"/>
    <dgm:cxn modelId="{2B5B3542-15E1-564C-BFFD-EF8760CEF1DE}" type="presOf" srcId="{7185C5E3-8E7B-E840-B41F-DBAB9C87B105}" destId="{BCA57CD2-E177-FA42-8F53-E7B361F7D61D}" srcOrd="0" destOrd="0" presId="urn:microsoft.com/office/officeart/2005/8/layout/lProcess2"/>
    <dgm:cxn modelId="{5BB46242-D5FB-ED45-BEC4-269CBD428409}" type="presOf" srcId="{90C9FEE2-630E-C24A-911F-F5C2E6894317}" destId="{BDBF8700-8C0E-AC43-91C3-5C00381AECE4}" srcOrd="0" destOrd="0" presId="urn:microsoft.com/office/officeart/2005/8/layout/lProcess2"/>
    <dgm:cxn modelId="{587B8452-3A98-594F-9731-E5390FCD910C}" type="presOf" srcId="{77BC3CDB-2B22-9B45-8AEF-24AA29F3AF0F}" destId="{8F61D050-489D-1B42-B860-E8EAE0ECF820}" srcOrd="0" destOrd="0" presId="urn:microsoft.com/office/officeart/2005/8/layout/lProcess2"/>
    <dgm:cxn modelId="{18612A58-EDAB-E84A-93C5-3884B8040601}" type="presOf" srcId="{E2E048C3-CC2B-274E-9F2F-D553B1DF9651}" destId="{0E7885F2-016B-AB41-9B28-990D5DE77483}" srcOrd="0" destOrd="0" presId="urn:microsoft.com/office/officeart/2005/8/layout/lProcess2"/>
    <dgm:cxn modelId="{A5C8B55D-C5AB-044A-B1E0-C3D9E59C82B5}" srcId="{77BC3CDB-2B22-9B45-8AEF-24AA29F3AF0F}" destId="{31CC6955-3446-8D45-A5BD-7ADFFC54D0B6}" srcOrd="3" destOrd="0" parTransId="{81019247-60F7-1149-9B69-61C5EDEC2D3F}" sibTransId="{BD37B0BB-F4E3-7948-88E8-1A4A82BF54E1}"/>
    <dgm:cxn modelId="{497B0461-B48B-7B46-807C-08776B6E00F7}" type="presOf" srcId="{912CD5FE-61C5-674C-B0B9-979259E5E295}" destId="{D9F1EE97-1C63-694A-8973-31FF055280C5}" srcOrd="0" destOrd="0" presId="urn:microsoft.com/office/officeart/2005/8/layout/lProcess2"/>
    <dgm:cxn modelId="{5515AC62-6FD1-9745-892E-124096DAD520}" srcId="{9A6A0775-2894-4F45-9F14-7C80A544DB00}" destId="{E2E048C3-CC2B-274E-9F2F-D553B1DF9651}" srcOrd="0" destOrd="0" parTransId="{BD6A2E0F-F809-9148-AE9F-85D6A10A8792}" sibTransId="{18932F3E-1F7C-F44C-A4C5-88DEB91622FA}"/>
    <dgm:cxn modelId="{BB1E6F63-06C9-A947-97D4-E1092C48F474}" srcId="{E2E048C3-CC2B-274E-9F2F-D553B1DF9651}" destId="{B217F632-738B-8E48-9720-E7095CF36CB2}" srcOrd="3" destOrd="0" parTransId="{38C8FE35-CD3A-F34A-8599-3AE4EB2BB14D}" sibTransId="{8AA1EC3C-75C2-4D40-AD3F-2A1D3DC8A12C}"/>
    <dgm:cxn modelId="{3062FC67-DE64-B84D-BA6B-0CC1E5547707}" srcId="{E2E048C3-CC2B-274E-9F2F-D553B1DF9651}" destId="{E5D4F3A4-28BE-B24C-B009-0C6F57867F47}" srcOrd="2" destOrd="0" parTransId="{6F7B301B-CBB0-A942-AC9D-EC7B70EC617D}" sibTransId="{D7345EFD-FA65-0244-9FD8-A86AF0074D1E}"/>
    <dgm:cxn modelId="{09BE5770-E240-FB43-B9C9-9DD0FF136BC1}" type="presOf" srcId="{70BA77EC-B261-C04B-8F57-8FC29A54BC92}" destId="{EA921E40-2D9A-3144-9715-8BBCF4679845}" srcOrd="0" destOrd="0" presId="urn:microsoft.com/office/officeart/2005/8/layout/lProcess2"/>
    <dgm:cxn modelId="{F86EC370-215F-8541-9DF4-CF0BE1139883}" srcId="{9A6A0775-2894-4F45-9F14-7C80A544DB00}" destId="{AFEF8BB2-DEFF-BC45-A353-86E5F9C78EF5}" srcOrd="2" destOrd="0" parTransId="{E78CF79A-63A5-DD40-BB23-DF8462CA48F1}" sibTransId="{706C31AA-6F6A-1042-A96F-1527F4754019}"/>
    <dgm:cxn modelId="{0D8AE774-F998-F249-90A2-B4DDBA7849A7}" type="presOf" srcId="{77BC3CDB-2B22-9B45-8AEF-24AA29F3AF0F}" destId="{97D8E718-AB07-FF48-B672-AB3C2BEEB7BB}" srcOrd="1" destOrd="0" presId="urn:microsoft.com/office/officeart/2005/8/layout/lProcess2"/>
    <dgm:cxn modelId="{6FD96A75-82C9-9B4E-9DCA-CF2D84489CAE}" srcId="{AFEF8BB2-DEFF-BC45-A353-86E5F9C78EF5}" destId="{70BA77EC-B261-C04B-8F57-8FC29A54BC92}" srcOrd="0" destOrd="0" parTransId="{28C87066-1749-8A4D-8165-1F66EEFD7159}" sibTransId="{0CB7F4F8-2E10-E04E-BF22-8CE195A14F75}"/>
    <dgm:cxn modelId="{69E0AB7E-8668-6D44-BA84-CEAE5157D72A}" type="presOf" srcId="{E5D4F3A4-28BE-B24C-B009-0C6F57867F47}" destId="{0622738F-7C21-B84E-910A-CC20B519F445}" srcOrd="0" destOrd="0" presId="urn:microsoft.com/office/officeart/2005/8/layout/lProcess2"/>
    <dgm:cxn modelId="{6914E783-7661-B740-BB6B-342284BF1238}" type="presOf" srcId="{B217F632-738B-8E48-9720-E7095CF36CB2}" destId="{AC490BF8-1B8F-974A-A1F8-4D95806B32F0}" srcOrd="0" destOrd="0" presId="urn:microsoft.com/office/officeart/2005/8/layout/lProcess2"/>
    <dgm:cxn modelId="{4D538586-17DC-8942-A81B-C9D8F56EE8C3}" type="presOf" srcId="{51C3FD94-D5F7-D84C-A097-61B9BDB85B5D}" destId="{DE5FE71A-F598-2A48-A77D-58DEEBF3C56C}" srcOrd="0" destOrd="0" presId="urn:microsoft.com/office/officeart/2005/8/layout/lProcess2"/>
    <dgm:cxn modelId="{61000FA2-D5AF-3649-BBF6-648CAF1713C8}" srcId="{AFEF8BB2-DEFF-BC45-A353-86E5F9C78EF5}" destId="{CB0700AC-1AFB-A542-935F-E2B6FD51CDE1}" srcOrd="2" destOrd="0" parTransId="{ED69E115-D03C-FD49-AECA-AF852B847774}" sibTransId="{7C354044-6F1A-FF46-BAF4-7BA8C056BF9D}"/>
    <dgm:cxn modelId="{DC8140A2-2BCA-F44F-8FEA-524FB07323F8}" type="presOf" srcId="{035900C3-AE50-4E42-85A4-0BACD2652BAD}" destId="{CAA8C063-4AA5-3645-9D20-E66A74B4C2D6}" srcOrd="0" destOrd="0" presId="urn:microsoft.com/office/officeart/2005/8/layout/lProcess2"/>
    <dgm:cxn modelId="{AFE3F5A3-81F0-FE49-83DE-B029567CD35A}" srcId="{AFEF8BB2-DEFF-BC45-A353-86E5F9C78EF5}" destId="{90C9FEE2-630E-C24A-911F-F5C2E6894317}" srcOrd="3" destOrd="0" parTransId="{144597C0-4AC9-A548-A91A-1E4BA0166168}" sibTransId="{F84B362E-1CC9-0D42-9591-96162F5E11CE}"/>
    <dgm:cxn modelId="{DDEB9DA4-A2E7-734E-922A-36EE745D0AF7}" srcId="{E2E048C3-CC2B-274E-9F2F-D553B1DF9651}" destId="{9F27825C-EE94-2147-A627-61363BDDF861}" srcOrd="1" destOrd="0" parTransId="{0EBAF9B2-BA07-4446-BAB3-5C2D5424ECEB}" sibTransId="{7E776AF6-F37A-3B40-8614-4ADD5447B827}"/>
    <dgm:cxn modelId="{F4F361A9-590A-F843-8754-D395D2815857}" type="presOf" srcId="{AFEF8BB2-DEFF-BC45-A353-86E5F9C78EF5}" destId="{B4263197-167D-8643-B86D-A42C3B436975}" srcOrd="1" destOrd="0" presId="urn:microsoft.com/office/officeart/2005/8/layout/lProcess2"/>
    <dgm:cxn modelId="{12BAC2B1-6FFD-E543-A744-C4040D5DED87}" type="presOf" srcId="{F52C7CBA-7B79-EE41-BBBC-186AD6209077}" destId="{9D4F09E0-1BF4-0548-B3A7-5BFB29674367}" srcOrd="0" destOrd="0" presId="urn:microsoft.com/office/officeart/2005/8/layout/lProcess2"/>
    <dgm:cxn modelId="{5ECD08B6-8DB6-874F-A699-87E09DD71DFB}" type="presOf" srcId="{6B37DFC7-E06D-EA4E-9FB1-1DF2C773462A}" destId="{53A67C8C-473C-944E-9F48-C7424253D573}" srcOrd="1" destOrd="0" presId="urn:microsoft.com/office/officeart/2005/8/layout/lProcess2"/>
    <dgm:cxn modelId="{048E85C0-24E7-DB41-9971-A0B09D303979}" type="presOf" srcId="{6B37DFC7-E06D-EA4E-9FB1-1DF2C773462A}" destId="{535C4C34-62FF-934B-A127-FCEE4FB8DC4B}" srcOrd="0" destOrd="0" presId="urn:microsoft.com/office/officeart/2005/8/layout/lProcess2"/>
    <dgm:cxn modelId="{6E89AAC5-A2C3-E04B-ACBF-8B316D091098}" type="presOf" srcId="{31CC6955-3446-8D45-A5BD-7ADFFC54D0B6}" destId="{05BDCE3F-DB2C-CE48-BD61-9191D718047F}" srcOrd="0" destOrd="0" presId="urn:microsoft.com/office/officeart/2005/8/layout/lProcess2"/>
    <dgm:cxn modelId="{4610C6C5-DF52-D84B-8781-3BE3C0A94CAF}" srcId="{AFEF8BB2-DEFF-BC45-A353-86E5F9C78EF5}" destId="{912CD5FE-61C5-674C-B0B9-979259E5E295}" srcOrd="1" destOrd="0" parTransId="{4F6F5FC3-F438-284A-AA32-66A877B9D50A}" sibTransId="{09A9DE43-C838-1B45-B7BC-28874BCACA70}"/>
    <dgm:cxn modelId="{C2D184C7-2269-B249-AAC0-1B87231338CF}" srcId="{77BC3CDB-2B22-9B45-8AEF-24AA29F3AF0F}" destId="{9524F373-BD97-5B4D-ADA2-15415A8B726C}" srcOrd="2" destOrd="0" parTransId="{78B1FD3E-6F7A-654D-83F2-8204E76FF0D5}" sibTransId="{BCFC76D7-60AA-6C46-9FAD-D4FDDCEF7BFB}"/>
    <dgm:cxn modelId="{3ACFCFC7-5E4D-F944-81D7-2D0594EDB790}" type="presOf" srcId="{9524F373-BD97-5B4D-ADA2-15415A8B726C}" destId="{0BEF563B-B51F-6E4E-8B90-243D7400E417}" srcOrd="0" destOrd="0" presId="urn:microsoft.com/office/officeart/2005/8/layout/lProcess2"/>
    <dgm:cxn modelId="{D322B7C9-A60F-CB4E-9387-F411F04BD203}" srcId="{77BC3CDB-2B22-9B45-8AEF-24AA29F3AF0F}" destId="{EA5D6A5B-598D-5443-9A41-369762C0A578}" srcOrd="0" destOrd="0" parTransId="{B1791D96-CEA4-244E-B57D-7002D5B198B9}" sibTransId="{9694D999-D788-9845-9A94-69694A133CC6}"/>
    <dgm:cxn modelId="{E5FB6ECB-F152-3A4A-A697-1E1B783CD642}" type="presOf" srcId="{CB0700AC-1AFB-A542-935F-E2B6FD51CDE1}" destId="{2030B7F8-B86E-B642-934F-A2C20505D7FF}" srcOrd="0" destOrd="0" presId="urn:microsoft.com/office/officeart/2005/8/layout/lProcess2"/>
    <dgm:cxn modelId="{8509FACF-C0B3-5644-B6F6-DB51900CD0EF}" type="presOf" srcId="{B6A076FD-A14C-A740-B04A-BE1746138F98}" destId="{A063667F-6C90-3948-BC2E-5435E81A0D7C}" srcOrd="0" destOrd="0" presId="urn:microsoft.com/office/officeart/2005/8/layout/lProcess2"/>
    <dgm:cxn modelId="{67D264DB-C72D-8841-AF45-21A0F259CEE0}" srcId="{9A6A0775-2894-4F45-9F14-7C80A544DB00}" destId="{6B37DFC7-E06D-EA4E-9FB1-1DF2C773462A}" srcOrd="3" destOrd="0" parTransId="{39956AD3-F01C-194A-B09A-DFFB3F9DAC9A}" sibTransId="{548F0A13-BCEE-BA49-BE09-A42716289686}"/>
    <dgm:cxn modelId="{AD11B3DB-90D5-6F45-9CE8-8E6B40910E80}" type="presOf" srcId="{9A6A0775-2894-4F45-9F14-7C80A544DB00}" destId="{745AD266-1C06-074B-955F-D5D8E9B64CB0}" srcOrd="0" destOrd="0" presId="urn:microsoft.com/office/officeart/2005/8/layout/lProcess2"/>
    <dgm:cxn modelId="{492F51E5-CF32-2245-8F3F-8C6F210F3E8B}" srcId="{77BC3CDB-2B22-9B45-8AEF-24AA29F3AF0F}" destId="{51C3FD94-D5F7-D84C-A097-61B9BDB85B5D}" srcOrd="1" destOrd="0" parTransId="{A6583CDF-41A6-1C44-B3BF-14E25C52D45B}" sibTransId="{7E0E0D23-1986-9E4F-93EE-878618BC2884}"/>
    <dgm:cxn modelId="{79AB28E9-4FBD-1147-BC04-C393FCD6C71C}" srcId="{9A6A0775-2894-4F45-9F14-7C80A544DB00}" destId="{77BC3CDB-2B22-9B45-8AEF-24AA29F3AF0F}" srcOrd="1" destOrd="0" parTransId="{01A39CEC-1888-E34C-B5C8-DF8AED8EC396}" sibTransId="{20A5FCDE-E521-DE44-973E-A6E38628F671}"/>
    <dgm:cxn modelId="{79033AEA-E658-134C-AAC9-D04B245FDDCA}" srcId="{6B37DFC7-E06D-EA4E-9FB1-1DF2C773462A}" destId="{B6A076FD-A14C-A740-B04A-BE1746138F98}" srcOrd="2" destOrd="0" parTransId="{F66882B0-D053-A040-80FA-60D73CBC1179}" sibTransId="{9D030BAC-7FA6-4F4F-A76B-8B472102BDEC}"/>
    <dgm:cxn modelId="{E4FDF2EB-130D-044A-9AD3-18A6117ADC87}" type="presOf" srcId="{AFEF8BB2-DEFF-BC45-A353-86E5F9C78EF5}" destId="{DE083D13-D528-CA43-8EB8-1E3E7C687A5E}" srcOrd="0" destOrd="0" presId="urn:microsoft.com/office/officeart/2005/8/layout/lProcess2"/>
    <dgm:cxn modelId="{BD03AAEF-A90E-E84F-ACE1-CFE4065146B5}" type="presOf" srcId="{9F27825C-EE94-2147-A627-61363BDDF861}" destId="{E1F1D0E9-9404-2C4E-AAED-7A7BDAF027ED}" srcOrd="0" destOrd="0" presId="urn:microsoft.com/office/officeart/2005/8/layout/lProcess2"/>
    <dgm:cxn modelId="{EEA787F1-2891-E84C-8115-1B6A1E346B61}" srcId="{6B37DFC7-E06D-EA4E-9FB1-1DF2C773462A}" destId="{7185C5E3-8E7B-E840-B41F-DBAB9C87B105}" srcOrd="1" destOrd="0" parTransId="{F35555CE-E723-8B42-A6F5-A57B3A217B7D}" sibTransId="{D8F63874-1F45-ED49-97FA-18F64B420A76}"/>
    <dgm:cxn modelId="{7B79D5F6-C6CA-F846-B5F6-5B5C2770B4D0}" type="presOf" srcId="{48236D9B-9A8F-434F-84C3-4CE412376CC4}" destId="{ADBA516E-32A0-0440-8768-5D24DAD20C09}" srcOrd="0" destOrd="0" presId="urn:microsoft.com/office/officeart/2005/8/layout/lProcess2"/>
    <dgm:cxn modelId="{1B46B0F7-0814-D44D-B10D-EC1FC03F8FB3}" srcId="{6B37DFC7-E06D-EA4E-9FB1-1DF2C773462A}" destId="{035900C3-AE50-4E42-85A4-0BACD2652BAD}" srcOrd="3" destOrd="0" parTransId="{FC8AE7C1-4C09-574D-B65E-EBBC5C0519FC}" sibTransId="{A930B622-5E9F-7948-94C0-1859191B521A}"/>
    <dgm:cxn modelId="{45CDE2F8-F877-3F4B-9A82-4AC0C6D1D4C1}" srcId="{6B37DFC7-E06D-EA4E-9FB1-1DF2C773462A}" destId="{48236D9B-9A8F-434F-84C3-4CE412376CC4}" srcOrd="0" destOrd="0" parTransId="{A6D36C2A-3C18-2C41-B9AC-D8120C9903B2}" sibTransId="{8CD73FD5-E4B4-5F4A-8998-DF4A3C50210F}"/>
    <dgm:cxn modelId="{8B9D30FB-4E50-C541-9E4B-B6841F4EBF57}" type="presOf" srcId="{EA5D6A5B-598D-5443-9A41-369762C0A578}" destId="{F78CFA66-FFC7-E84D-9BBC-E4D9BD7EECFB}" srcOrd="0" destOrd="0" presId="urn:microsoft.com/office/officeart/2005/8/layout/lProcess2"/>
    <dgm:cxn modelId="{006587D5-D99F-354E-AD07-C63B571FC058}" type="presParOf" srcId="{745AD266-1C06-074B-955F-D5D8E9B64CB0}" destId="{DB27CE6E-F202-0944-9FF1-FABD3217D2B5}" srcOrd="0" destOrd="0" presId="urn:microsoft.com/office/officeart/2005/8/layout/lProcess2"/>
    <dgm:cxn modelId="{3F773F0E-3062-BA46-9522-B5F956E64CFA}" type="presParOf" srcId="{DB27CE6E-F202-0944-9FF1-FABD3217D2B5}" destId="{0E7885F2-016B-AB41-9B28-990D5DE77483}" srcOrd="0" destOrd="0" presId="urn:microsoft.com/office/officeart/2005/8/layout/lProcess2"/>
    <dgm:cxn modelId="{032AEF5A-5C4D-8343-8761-8967ABFCF315}" type="presParOf" srcId="{DB27CE6E-F202-0944-9FF1-FABD3217D2B5}" destId="{84E138DD-1E69-7445-829E-E56E5C1148EA}" srcOrd="1" destOrd="0" presId="urn:microsoft.com/office/officeart/2005/8/layout/lProcess2"/>
    <dgm:cxn modelId="{1A08C1B3-6D9B-9A46-8C87-B507BED40047}" type="presParOf" srcId="{DB27CE6E-F202-0944-9FF1-FABD3217D2B5}" destId="{29B44C9B-ADEE-2A49-BBD1-512AC28BFCAC}" srcOrd="2" destOrd="0" presId="urn:microsoft.com/office/officeart/2005/8/layout/lProcess2"/>
    <dgm:cxn modelId="{27493AAD-2BB3-AB40-B269-940E7D710CFC}" type="presParOf" srcId="{29B44C9B-ADEE-2A49-BBD1-512AC28BFCAC}" destId="{D60AAADA-8EE2-EF43-88B4-B067E70C939B}" srcOrd="0" destOrd="0" presId="urn:microsoft.com/office/officeart/2005/8/layout/lProcess2"/>
    <dgm:cxn modelId="{93390D6F-507E-D943-8186-09CE7F5E6EF9}" type="presParOf" srcId="{D60AAADA-8EE2-EF43-88B4-B067E70C939B}" destId="{9D4F09E0-1BF4-0548-B3A7-5BFB29674367}" srcOrd="0" destOrd="0" presId="urn:microsoft.com/office/officeart/2005/8/layout/lProcess2"/>
    <dgm:cxn modelId="{14A24E39-508A-244B-9A57-36266E57CE45}" type="presParOf" srcId="{D60AAADA-8EE2-EF43-88B4-B067E70C939B}" destId="{C8CE8514-5619-1A4B-95DB-295B1615726A}" srcOrd="1" destOrd="0" presId="urn:microsoft.com/office/officeart/2005/8/layout/lProcess2"/>
    <dgm:cxn modelId="{4CCE3465-0DEA-E540-B9C9-20A7C0D6F461}" type="presParOf" srcId="{D60AAADA-8EE2-EF43-88B4-B067E70C939B}" destId="{E1F1D0E9-9404-2C4E-AAED-7A7BDAF027ED}" srcOrd="2" destOrd="0" presId="urn:microsoft.com/office/officeart/2005/8/layout/lProcess2"/>
    <dgm:cxn modelId="{D016B96D-73B3-1D4A-BD6A-75A1E17A5086}" type="presParOf" srcId="{D60AAADA-8EE2-EF43-88B4-B067E70C939B}" destId="{8A79C68C-0F1B-0F46-AAEE-993B4FF839AB}" srcOrd="3" destOrd="0" presId="urn:microsoft.com/office/officeart/2005/8/layout/lProcess2"/>
    <dgm:cxn modelId="{EFFBBACF-C33C-CB4A-BA72-BADD491CFA2E}" type="presParOf" srcId="{D60AAADA-8EE2-EF43-88B4-B067E70C939B}" destId="{0622738F-7C21-B84E-910A-CC20B519F445}" srcOrd="4" destOrd="0" presId="urn:microsoft.com/office/officeart/2005/8/layout/lProcess2"/>
    <dgm:cxn modelId="{B89F9EC0-1619-2340-B4F8-184245CCE337}" type="presParOf" srcId="{D60AAADA-8EE2-EF43-88B4-B067E70C939B}" destId="{38A35446-FE8E-4840-89C9-E6B77A90030C}" srcOrd="5" destOrd="0" presId="urn:microsoft.com/office/officeart/2005/8/layout/lProcess2"/>
    <dgm:cxn modelId="{0A1618C9-D631-1544-90D3-A1AF4DA17C6A}" type="presParOf" srcId="{D60AAADA-8EE2-EF43-88B4-B067E70C939B}" destId="{AC490BF8-1B8F-974A-A1F8-4D95806B32F0}" srcOrd="6" destOrd="0" presId="urn:microsoft.com/office/officeart/2005/8/layout/lProcess2"/>
    <dgm:cxn modelId="{72329B61-409E-E446-9279-820CC997D9EE}" type="presParOf" srcId="{745AD266-1C06-074B-955F-D5D8E9B64CB0}" destId="{089E64D0-F4D4-5F44-B94D-17520103E618}" srcOrd="1" destOrd="0" presId="urn:microsoft.com/office/officeart/2005/8/layout/lProcess2"/>
    <dgm:cxn modelId="{C374F1FE-2AC8-6046-8519-FF30ED152E6D}" type="presParOf" srcId="{745AD266-1C06-074B-955F-D5D8E9B64CB0}" destId="{EECB991A-B332-3C40-953E-1E674E0E2CF5}" srcOrd="2" destOrd="0" presId="urn:microsoft.com/office/officeart/2005/8/layout/lProcess2"/>
    <dgm:cxn modelId="{ECEAE847-E0FE-F74E-B08C-6AB4A2EA8101}" type="presParOf" srcId="{EECB991A-B332-3C40-953E-1E674E0E2CF5}" destId="{8F61D050-489D-1B42-B860-E8EAE0ECF820}" srcOrd="0" destOrd="0" presId="urn:microsoft.com/office/officeart/2005/8/layout/lProcess2"/>
    <dgm:cxn modelId="{C1A1B21F-3044-D94D-AA71-6C419D967ECC}" type="presParOf" srcId="{EECB991A-B332-3C40-953E-1E674E0E2CF5}" destId="{97D8E718-AB07-FF48-B672-AB3C2BEEB7BB}" srcOrd="1" destOrd="0" presId="urn:microsoft.com/office/officeart/2005/8/layout/lProcess2"/>
    <dgm:cxn modelId="{BCC75DE5-339D-6140-8F04-58AF46FE5484}" type="presParOf" srcId="{EECB991A-B332-3C40-953E-1E674E0E2CF5}" destId="{C09A5F08-E950-D240-817A-916B0319DA46}" srcOrd="2" destOrd="0" presId="urn:microsoft.com/office/officeart/2005/8/layout/lProcess2"/>
    <dgm:cxn modelId="{AC36F635-7FB8-4F42-A5CD-6F77E4E698FB}" type="presParOf" srcId="{C09A5F08-E950-D240-817A-916B0319DA46}" destId="{F6860818-F629-5B40-916B-C43D48B2A9BD}" srcOrd="0" destOrd="0" presId="urn:microsoft.com/office/officeart/2005/8/layout/lProcess2"/>
    <dgm:cxn modelId="{AE2A07FD-3AE5-CF4B-A76A-D4273196463F}" type="presParOf" srcId="{F6860818-F629-5B40-916B-C43D48B2A9BD}" destId="{F78CFA66-FFC7-E84D-9BBC-E4D9BD7EECFB}" srcOrd="0" destOrd="0" presId="urn:microsoft.com/office/officeart/2005/8/layout/lProcess2"/>
    <dgm:cxn modelId="{F199702E-2945-8841-8A7E-42B968764E75}" type="presParOf" srcId="{F6860818-F629-5B40-916B-C43D48B2A9BD}" destId="{A2C9441D-711D-D049-B0BA-5C843143BAD3}" srcOrd="1" destOrd="0" presId="urn:microsoft.com/office/officeart/2005/8/layout/lProcess2"/>
    <dgm:cxn modelId="{B57E1801-9A6B-BF48-A5D1-A3245C247F01}" type="presParOf" srcId="{F6860818-F629-5B40-916B-C43D48B2A9BD}" destId="{DE5FE71A-F598-2A48-A77D-58DEEBF3C56C}" srcOrd="2" destOrd="0" presId="urn:microsoft.com/office/officeart/2005/8/layout/lProcess2"/>
    <dgm:cxn modelId="{D92A1EEC-76AC-DC45-8478-D79F3B8F6F6D}" type="presParOf" srcId="{F6860818-F629-5B40-916B-C43D48B2A9BD}" destId="{8C580022-9CA9-804C-866E-DCF16EA58C75}" srcOrd="3" destOrd="0" presId="urn:microsoft.com/office/officeart/2005/8/layout/lProcess2"/>
    <dgm:cxn modelId="{0D5CB128-498A-B645-8715-B6616949A9A0}" type="presParOf" srcId="{F6860818-F629-5B40-916B-C43D48B2A9BD}" destId="{0BEF563B-B51F-6E4E-8B90-243D7400E417}" srcOrd="4" destOrd="0" presId="urn:microsoft.com/office/officeart/2005/8/layout/lProcess2"/>
    <dgm:cxn modelId="{BB3BF495-C166-D545-8D74-7A8D1E0A6CDE}" type="presParOf" srcId="{F6860818-F629-5B40-916B-C43D48B2A9BD}" destId="{C25C076E-4303-4F41-AB15-AA4C381647C6}" srcOrd="5" destOrd="0" presId="urn:microsoft.com/office/officeart/2005/8/layout/lProcess2"/>
    <dgm:cxn modelId="{2D2970B1-2682-954C-9344-47E97599F1F5}" type="presParOf" srcId="{F6860818-F629-5B40-916B-C43D48B2A9BD}" destId="{05BDCE3F-DB2C-CE48-BD61-9191D718047F}" srcOrd="6" destOrd="0" presId="urn:microsoft.com/office/officeart/2005/8/layout/lProcess2"/>
    <dgm:cxn modelId="{D4083D2D-EEDA-EB46-9864-B7526359DC7F}" type="presParOf" srcId="{745AD266-1C06-074B-955F-D5D8E9B64CB0}" destId="{EC4EA80C-DE6E-2341-A103-D2ADF60042D6}" srcOrd="3" destOrd="0" presId="urn:microsoft.com/office/officeart/2005/8/layout/lProcess2"/>
    <dgm:cxn modelId="{869EE216-93A5-7547-895C-A876805D82BD}" type="presParOf" srcId="{745AD266-1C06-074B-955F-D5D8E9B64CB0}" destId="{9DD19921-3B93-314D-B171-8B72B153E969}" srcOrd="4" destOrd="0" presId="urn:microsoft.com/office/officeart/2005/8/layout/lProcess2"/>
    <dgm:cxn modelId="{27AE22AD-77E6-3D41-98B8-95F92F3F949C}" type="presParOf" srcId="{9DD19921-3B93-314D-B171-8B72B153E969}" destId="{DE083D13-D528-CA43-8EB8-1E3E7C687A5E}" srcOrd="0" destOrd="0" presId="urn:microsoft.com/office/officeart/2005/8/layout/lProcess2"/>
    <dgm:cxn modelId="{B34E6AAF-C176-504C-8DF4-6B9176B9969F}" type="presParOf" srcId="{9DD19921-3B93-314D-B171-8B72B153E969}" destId="{B4263197-167D-8643-B86D-A42C3B436975}" srcOrd="1" destOrd="0" presId="urn:microsoft.com/office/officeart/2005/8/layout/lProcess2"/>
    <dgm:cxn modelId="{BE43B464-CFCD-604A-81B1-5C067AE4E7A9}" type="presParOf" srcId="{9DD19921-3B93-314D-B171-8B72B153E969}" destId="{521D28D8-5B1A-8148-A41A-FFA434A3879F}" srcOrd="2" destOrd="0" presId="urn:microsoft.com/office/officeart/2005/8/layout/lProcess2"/>
    <dgm:cxn modelId="{D19F87D0-DB2C-574E-9D39-3849290F8FB1}" type="presParOf" srcId="{521D28D8-5B1A-8148-A41A-FFA434A3879F}" destId="{68EC6E12-E410-8E45-B3D6-6F67817CA948}" srcOrd="0" destOrd="0" presId="urn:microsoft.com/office/officeart/2005/8/layout/lProcess2"/>
    <dgm:cxn modelId="{E02F63AE-2036-D24C-8227-B37DB904C413}" type="presParOf" srcId="{68EC6E12-E410-8E45-B3D6-6F67817CA948}" destId="{EA921E40-2D9A-3144-9715-8BBCF4679845}" srcOrd="0" destOrd="0" presId="urn:microsoft.com/office/officeart/2005/8/layout/lProcess2"/>
    <dgm:cxn modelId="{A28DD64D-6605-5C4D-BDD6-AA902E7B2117}" type="presParOf" srcId="{68EC6E12-E410-8E45-B3D6-6F67817CA948}" destId="{DA42ED0D-C8DC-C14D-80AB-393A7CBC8241}" srcOrd="1" destOrd="0" presId="urn:microsoft.com/office/officeart/2005/8/layout/lProcess2"/>
    <dgm:cxn modelId="{B5F71C96-4522-3E4E-A5FC-F753D25F195C}" type="presParOf" srcId="{68EC6E12-E410-8E45-B3D6-6F67817CA948}" destId="{D9F1EE97-1C63-694A-8973-31FF055280C5}" srcOrd="2" destOrd="0" presId="urn:microsoft.com/office/officeart/2005/8/layout/lProcess2"/>
    <dgm:cxn modelId="{F68FE1AE-1AD7-9048-A44C-54157D5526D2}" type="presParOf" srcId="{68EC6E12-E410-8E45-B3D6-6F67817CA948}" destId="{8F6F1A53-DB88-F645-8BC0-AE8D18F3FE5C}" srcOrd="3" destOrd="0" presId="urn:microsoft.com/office/officeart/2005/8/layout/lProcess2"/>
    <dgm:cxn modelId="{6A30ADB6-BC02-374F-AC9F-E2222047123D}" type="presParOf" srcId="{68EC6E12-E410-8E45-B3D6-6F67817CA948}" destId="{2030B7F8-B86E-B642-934F-A2C20505D7FF}" srcOrd="4" destOrd="0" presId="urn:microsoft.com/office/officeart/2005/8/layout/lProcess2"/>
    <dgm:cxn modelId="{2C7D4CE9-4372-1544-8370-931C1C40DD93}" type="presParOf" srcId="{68EC6E12-E410-8E45-B3D6-6F67817CA948}" destId="{DCD8CACD-18D7-8C44-BC47-751ED933F4D7}" srcOrd="5" destOrd="0" presId="urn:microsoft.com/office/officeart/2005/8/layout/lProcess2"/>
    <dgm:cxn modelId="{961EFB9A-C06B-534A-BB0B-45D3014692E4}" type="presParOf" srcId="{68EC6E12-E410-8E45-B3D6-6F67817CA948}" destId="{BDBF8700-8C0E-AC43-91C3-5C00381AECE4}" srcOrd="6" destOrd="0" presId="urn:microsoft.com/office/officeart/2005/8/layout/lProcess2"/>
    <dgm:cxn modelId="{D0A35FDF-390A-8E4B-B1B8-69188AF1DE37}" type="presParOf" srcId="{745AD266-1C06-074B-955F-D5D8E9B64CB0}" destId="{E6BF7623-C7E1-E242-9E4A-22E858CE844C}" srcOrd="5" destOrd="0" presId="urn:microsoft.com/office/officeart/2005/8/layout/lProcess2"/>
    <dgm:cxn modelId="{56EDBDE6-9DAD-7748-AA9F-FC1CDC79B000}" type="presParOf" srcId="{745AD266-1C06-074B-955F-D5D8E9B64CB0}" destId="{344C43A3-07A8-B645-96D3-23AFDB2012E4}" srcOrd="6" destOrd="0" presId="urn:microsoft.com/office/officeart/2005/8/layout/lProcess2"/>
    <dgm:cxn modelId="{5E6E548A-680C-E149-A906-E9C32F2DDF41}" type="presParOf" srcId="{344C43A3-07A8-B645-96D3-23AFDB2012E4}" destId="{535C4C34-62FF-934B-A127-FCEE4FB8DC4B}" srcOrd="0" destOrd="0" presId="urn:microsoft.com/office/officeart/2005/8/layout/lProcess2"/>
    <dgm:cxn modelId="{2794252A-F410-E445-BB5A-64CEDF9C9356}" type="presParOf" srcId="{344C43A3-07A8-B645-96D3-23AFDB2012E4}" destId="{53A67C8C-473C-944E-9F48-C7424253D573}" srcOrd="1" destOrd="0" presId="urn:microsoft.com/office/officeart/2005/8/layout/lProcess2"/>
    <dgm:cxn modelId="{A935097A-CD38-A340-83C4-DC1D2F86C9C0}" type="presParOf" srcId="{344C43A3-07A8-B645-96D3-23AFDB2012E4}" destId="{89C4ED08-EBED-7D47-8649-5CC2654E7B54}" srcOrd="2" destOrd="0" presId="urn:microsoft.com/office/officeart/2005/8/layout/lProcess2"/>
    <dgm:cxn modelId="{5C7AB70F-9124-8340-B2A1-E1FF9DFCEE45}" type="presParOf" srcId="{89C4ED08-EBED-7D47-8649-5CC2654E7B54}" destId="{9AA3FA57-8BC2-394A-A999-8F6FB7E29482}" srcOrd="0" destOrd="0" presId="urn:microsoft.com/office/officeart/2005/8/layout/lProcess2"/>
    <dgm:cxn modelId="{AE445A12-4A5E-DC4E-AFE8-486D3EEB141F}" type="presParOf" srcId="{9AA3FA57-8BC2-394A-A999-8F6FB7E29482}" destId="{ADBA516E-32A0-0440-8768-5D24DAD20C09}" srcOrd="0" destOrd="0" presId="urn:microsoft.com/office/officeart/2005/8/layout/lProcess2"/>
    <dgm:cxn modelId="{CF4713AD-BD3C-B743-9AB3-D2FEB51B1C64}" type="presParOf" srcId="{9AA3FA57-8BC2-394A-A999-8F6FB7E29482}" destId="{72734533-5437-564B-85D8-F02C3525783E}" srcOrd="1" destOrd="0" presId="urn:microsoft.com/office/officeart/2005/8/layout/lProcess2"/>
    <dgm:cxn modelId="{A95BC0FC-935F-594C-B1B1-C0205B4EE3D7}" type="presParOf" srcId="{9AA3FA57-8BC2-394A-A999-8F6FB7E29482}" destId="{BCA57CD2-E177-FA42-8F53-E7B361F7D61D}" srcOrd="2" destOrd="0" presId="urn:microsoft.com/office/officeart/2005/8/layout/lProcess2"/>
    <dgm:cxn modelId="{CA2AADEC-D497-B746-8E2F-992387518315}" type="presParOf" srcId="{9AA3FA57-8BC2-394A-A999-8F6FB7E29482}" destId="{494A035C-9ADE-464D-A7B2-357A8CB9D4D2}" srcOrd="3" destOrd="0" presId="urn:microsoft.com/office/officeart/2005/8/layout/lProcess2"/>
    <dgm:cxn modelId="{C7193D21-D0A8-A34A-A0D9-0D9A2103705D}" type="presParOf" srcId="{9AA3FA57-8BC2-394A-A999-8F6FB7E29482}" destId="{A063667F-6C90-3948-BC2E-5435E81A0D7C}" srcOrd="4" destOrd="0" presId="urn:microsoft.com/office/officeart/2005/8/layout/lProcess2"/>
    <dgm:cxn modelId="{D809F658-AD90-8545-8FE8-88E779DCC8D8}" type="presParOf" srcId="{9AA3FA57-8BC2-394A-A999-8F6FB7E29482}" destId="{C78C5EE4-9EF1-7C41-ADCE-AD07D7641598}" srcOrd="5" destOrd="0" presId="urn:microsoft.com/office/officeart/2005/8/layout/lProcess2"/>
    <dgm:cxn modelId="{18FFB439-4571-2148-99EB-FD1AFD63AD51}" type="presParOf" srcId="{9AA3FA57-8BC2-394A-A999-8F6FB7E29482}" destId="{CAA8C063-4AA5-3645-9D20-E66A74B4C2D6}" srcOrd="6"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206E16-41EB-4657-B889-F34447085C10}" type="doc">
      <dgm:prSet loTypeId="urn:microsoft.com/office/officeart/2018/2/layout/IconLabelDescriptionList" loCatId="icon" qsTypeId="urn:microsoft.com/office/officeart/2005/8/quickstyle/simple1" qsCatId="simple" csTypeId="urn:microsoft.com/office/officeart/2005/8/colors/accent5_2" csCatId="accent5" phldr="1"/>
      <dgm:spPr/>
      <dgm:t>
        <a:bodyPr/>
        <a:lstStyle/>
        <a:p>
          <a:endParaRPr lang="en-US"/>
        </a:p>
      </dgm:t>
    </dgm:pt>
    <dgm:pt modelId="{AB17101A-6546-4DF6-961A-70CE2CAEE578}">
      <dgm:prSet custT="1"/>
      <dgm:spPr/>
      <dgm:t>
        <a:bodyPr/>
        <a:lstStyle/>
        <a:p>
          <a:pPr>
            <a:lnSpc>
              <a:spcPct val="100000"/>
            </a:lnSpc>
            <a:defRPr b="1"/>
          </a:pPr>
          <a:r>
            <a:rPr lang="en-US" sz="2400" b="1">
              <a:solidFill>
                <a:schemeClr val="accent2"/>
              </a:solidFill>
            </a:rPr>
            <a:t>Stronger strategic alignment</a:t>
          </a:r>
          <a:endParaRPr lang="en-US" sz="2400">
            <a:solidFill>
              <a:schemeClr val="accent2"/>
            </a:solidFill>
          </a:endParaRPr>
        </a:p>
      </dgm:t>
    </dgm:pt>
    <dgm:pt modelId="{082F89D1-CBC3-40DE-8A69-FAA8C1BA1723}" type="parTrans" cxnId="{1297B6EE-D072-4558-9B98-439A8387E3A2}">
      <dgm:prSet/>
      <dgm:spPr/>
      <dgm:t>
        <a:bodyPr/>
        <a:lstStyle/>
        <a:p>
          <a:endParaRPr lang="en-US" sz="1800">
            <a:solidFill>
              <a:schemeClr val="accent2"/>
            </a:solidFill>
          </a:endParaRPr>
        </a:p>
      </dgm:t>
    </dgm:pt>
    <dgm:pt modelId="{B2AC64B5-A61A-412C-9E44-AC6DC93B1E86}" type="sibTrans" cxnId="{1297B6EE-D072-4558-9B98-439A8387E3A2}">
      <dgm:prSet/>
      <dgm:spPr/>
      <dgm:t>
        <a:bodyPr/>
        <a:lstStyle/>
        <a:p>
          <a:endParaRPr lang="en-US" sz="1800">
            <a:solidFill>
              <a:schemeClr val="accent2"/>
            </a:solidFill>
          </a:endParaRPr>
        </a:p>
      </dgm:t>
    </dgm:pt>
    <dgm:pt modelId="{E7AF43DD-79E6-4277-9772-33D52A58E027}">
      <dgm:prSet custT="1"/>
      <dgm:spPr/>
      <dgm:t>
        <a:bodyPr/>
        <a:lstStyle/>
        <a:p>
          <a:pPr>
            <a:lnSpc>
              <a:spcPct val="100000"/>
            </a:lnSpc>
          </a:pPr>
          <a:r>
            <a:rPr lang="en-US" sz="1800">
              <a:solidFill>
                <a:schemeClr val="accent2"/>
              </a:solidFill>
            </a:rPr>
            <a:t>SIAM positioned as an </a:t>
          </a:r>
          <a:r>
            <a:rPr lang="en-US" sz="1800" b="1">
              <a:solidFill>
                <a:schemeClr val="accent2"/>
              </a:solidFill>
            </a:rPr>
            <a:t>operating model</a:t>
          </a:r>
          <a:r>
            <a:rPr lang="en-US" sz="1800">
              <a:solidFill>
                <a:schemeClr val="accent2"/>
              </a:solidFill>
            </a:rPr>
            <a:t>, not just an integration model</a:t>
          </a:r>
        </a:p>
      </dgm:t>
    </dgm:pt>
    <dgm:pt modelId="{457D0F69-65A8-4E26-B293-7292B3350542}" type="parTrans" cxnId="{35C7D97D-AFFC-46FE-9EE6-5FB1FE72FE58}">
      <dgm:prSet/>
      <dgm:spPr/>
      <dgm:t>
        <a:bodyPr/>
        <a:lstStyle/>
        <a:p>
          <a:endParaRPr lang="en-US" sz="1800">
            <a:solidFill>
              <a:schemeClr val="accent2"/>
            </a:solidFill>
          </a:endParaRPr>
        </a:p>
      </dgm:t>
    </dgm:pt>
    <dgm:pt modelId="{B9D5866E-A098-427C-8283-93403B240C41}" type="sibTrans" cxnId="{35C7D97D-AFFC-46FE-9EE6-5FB1FE72FE58}">
      <dgm:prSet/>
      <dgm:spPr/>
      <dgm:t>
        <a:bodyPr/>
        <a:lstStyle/>
        <a:p>
          <a:endParaRPr lang="en-US" sz="1800">
            <a:solidFill>
              <a:schemeClr val="accent2"/>
            </a:solidFill>
          </a:endParaRPr>
        </a:p>
      </dgm:t>
    </dgm:pt>
    <dgm:pt modelId="{C69AD4C7-AF9E-42DF-BC58-EC0BE931ACA8}">
      <dgm:prSet custT="1"/>
      <dgm:spPr/>
      <dgm:t>
        <a:bodyPr/>
        <a:lstStyle/>
        <a:p>
          <a:pPr>
            <a:lnSpc>
              <a:spcPct val="100000"/>
            </a:lnSpc>
          </a:pPr>
          <a:r>
            <a:rPr lang="en-US" sz="1800">
              <a:solidFill>
                <a:schemeClr val="accent2"/>
              </a:solidFill>
            </a:rPr>
            <a:t>More guidance on linking SIAM to business strategy </a:t>
          </a:r>
        </a:p>
      </dgm:t>
    </dgm:pt>
    <dgm:pt modelId="{7CFC648E-DD29-406F-BAEA-090EB9174EC7}" type="parTrans" cxnId="{3ADAC0EF-0450-41CD-9EAB-5C3FDD5F6463}">
      <dgm:prSet/>
      <dgm:spPr/>
      <dgm:t>
        <a:bodyPr/>
        <a:lstStyle/>
        <a:p>
          <a:endParaRPr lang="en-US" sz="1800">
            <a:solidFill>
              <a:schemeClr val="accent2"/>
            </a:solidFill>
          </a:endParaRPr>
        </a:p>
      </dgm:t>
    </dgm:pt>
    <dgm:pt modelId="{B9019006-02E2-4F41-9049-DD7991F269F0}" type="sibTrans" cxnId="{3ADAC0EF-0450-41CD-9EAB-5C3FDD5F6463}">
      <dgm:prSet/>
      <dgm:spPr/>
      <dgm:t>
        <a:bodyPr/>
        <a:lstStyle/>
        <a:p>
          <a:endParaRPr lang="en-US" sz="1800">
            <a:solidFill>
              <a:schemeClr val="accent2"/>
            </a:solidFill>
          </a:endParaRPr>
        </a:p>
      </dgm:t>
    </dgm:pt>
    <dgm:pt modelId="{57948085-9FE1-4A0E-B05D-1BCB6441D063}">
      <dgm:prSet custT="1"/>
      <dgm:spPr/>
      <dgm:t>
        <a:bodyPr/>
        <a:lstStyle/>
        <a:p>
          <a:pPr>
            <a:lnSpc>
              <a:spcPct val="100000"/>
            </a:lnSpc>
          </a:pPr>
          <a:r>
            <a:rPr lang="en-US" sz="1800">
              <a:solidFill>
                <a:schemeClr val="accent2"/>
              </a:solidFill>
            </a:rPr>
            <a:t>Expanded approaches for building a business case </a:t>
          </a:r>
        </a:p>
      </dgm:t>
    </dgm:pt>
    <dgm:pt modelId="{6DBA560E-0D15-4D0D-A803-BDB3E9B68B96}" type="parTrans" cxnId="{37607B80-9D86-4DDC-A402-5DC8CBA62EA9}">
      <dgm:prSet/>
      <dgm:spPr/>
      <dgm:t>
        <a:bodyPr/>
        <a:lstStyle/>
        <a:p>
          <a:endParaRPr lang="en-US" sz="1800">
            <a:solidFill>
              <a:schemeClr val="accent2"/>
            </a:solidFill>
          </a:endParaRPr>
        </a:p>
      </dgm:t>
    </dgm:pt>
    <dgm:pt modelId="{76D103EE-499B-43DB-83AD-73ED3A7F88AE}" type="sibTrans" cxnId="{37607B80-9D86-4DDC-A402-5DC8CBA62EA9}">
      <dgm:prSet/>
      <dgm:spPr/>
      <dgm:t>
        <a:bodyPr/>
        <a:lstStyle/>
        <a:p>
          <a:endParaRPr lang="en-US" sz="1800">
            <a:solidFill>
              <a:schemeClr val="accent2"/>
            </a:solidFill>
          </a:endParaRPr>
        </a:p>
      </dgm:t>
    </dgm:pt>
    <dgm:pt modelId="{FDEDFD91-C169-4730-B870-919B5F4B7273}">
      <dgm:prSet custT="1"/>
      <dgm:spPr/>
      <dgm:t>
        <a:bodyPr/>
        <a:lstStyle/>
        <a:p>
          <a:pPr>
            <a:lnSpc>
              <a:spcPct val="100000"/>
            </a:lnSpc>
            <a:defRPr b="1"/>
          </a:pPr>
          <a:r>
            <a:rPr lang="en-US" sz="2400" b="1">
              <a:solidFill>
                <a:schemeClr val="accent2"/>
              </a:solidFill>
            </a:rPr>
            <a:t>More flexible adoption</a:t>
          </a:r>
          <a:endParaRPr lang="en-US" sz="2400">
            <a:solidFill>
              <a:schemeClr val="accent2"/>
            </a:solidFill>
          </a:endParaRPr>
        </a:p>
      </dgm:t>
    </dgm:pt>
    <dgm:pt modelId="{59FCC564-C03B-444A-A7B3-B14CE1B4602D}" type="parTrans" cxnId="{FB8A8327-A096-40CC-9241-C5CA348DD650}">
      <dgm:prSet/>
      <dgm:spPr/>
      <dgm:t>
        <a:bodyPr/>
        <a:lstStyle/>
        <a:p>
          <a:endParaRPr lang="en-US" sz="1800">
            <a:solidFill>
              <a:schemeClr val="accent2"/>
            </a:solidFill>
          </a:endParaRPr>
        </a:p>
      </dgm:t>
    </dgm:pt>
    <dgm:pt modelId="{E7056585-9A63-4942-8A24-47E2EB9C770F}" type="sibTrans" cxnId="{FB8A8327-A096-40CC-9241-C5CA348DD650}">
      <dgm:prSet/>
      <dgm:spPr/>
      <dgm:t>
        <a:bodyPr/>
        <a:lstStyle/>
        <a:p>
          <a:endParaRPr lang="en-US" sz="1800">
            <a:solidFill>
              <a:schemeClr val="accent2"/>
            </a:solidFill>
          </a:endParaRPr>
        </a:p>
      </dgm:t>
    </dgm:pt>
    <dgm:pt modelId="{B797CCE6-7062-4630-8B60-2F96B0318381}">
      <dgm:prSet custT="1"/>
      <dgm:spPr/>
      <dgm:t>
        <a:bodyPr/>
        <a:lstStyle/>
        <a:p>
          <a:pPr>
            <a:lnSpc>
              <a:spcPct val="100000"/>
            </a:lnSpc>
          </a:pPr>
          <a:r>
            <a:rPr lang="en-US" sz="1800">
              <a:solidFill>
                <a:schemeClr val="accent2"/>
              </a:solidFill>
            </a:rPr>
            <a:t>Multiple roadmap routes to SIAM </a:t>
          </a:r>
        </a:p>
      </dgm:t>
    </dgm:pt>
    <dgm:pt modelId="{2B3862D4-2B12-4C8E-AF79-6FD48AA8FD11}" type="parTrans" cxnId="{1C1A17EE-810F-4D67-9D90-9AE8E7647A1F}">
      <dgm:prSet/>
      <dgm:spPr/>
      <dgm:t>
        <a:bodyPr/>
        <a:lstStyle/>
        <a:p>
          <a:endParaRPr lang="en-US" sz="1800">
            <a:solidFill>
              <a:schemeClr val="accent2"/>
            </a:solidFill>
          </a:endParaRPr>
        </a:p>
      </dgm:t>
    </dgm:pt>
    <dgm:pt modelId="{F3543DAD-4272-4EF0-943A-9333D073A87F}" type="sibTrans" cxnId="{1C1A17EE-810F-4D67-9D90-9AE8E7647A1F}">
      <dgm:prSet/>
      <dgm:spPr/>
      <dgm:t>
        <a:bodyPr/>
        <a:lstStyle/>
        <a:p>
          <a:endParaRPr lang="en-US" sz="1800">
            <a:solidFill>
              <a:schemeClr val="accent2"/>
            </a:solidFill>
          </a:endParaRPr>
        </a:p>
      </dgm:t>
    </dgm:pt>
    <dgm:pt modelId="{79C2683E-FE9C-437D-AB4E-5A9746D67924}">
      <dgm:prSet custT="1"/>
      <dgm:spPr/>
      <dgm:t>
        <a:bodyPr/>
        <a:lstStyle/>
        <a:p>
          <a:pPr>
            <a:lnSpc>
              <a:spcPct val="100000"/>
            </a:lnSpc>
          </a:pPr>
          <a:r>
            <a:rPr lang="en-US" sz="1800">
              <a:solidFill>
                <a:schemeClr val="accent2"/>
              </a:solidFill>
            </a:rPr>
            <a:t>SIAM-as-a-Service introduced as a sourcing option </a:t>
          </a:r>
        </a:p>
      </dgm:t>
    </dgm:pt>
    <dgm:pt modelId="{9E496D18-96C1-4916-A6D2-BC35EB461825}" type="parTrans" cxnId="{A5610B40-67A8-44A3-902B-4678E983EE7B}">
      <dgm:prSet/>
      <dgm:spPr/>
      <dgm:t>
        <a:bodyPr/>
        <a:lstStyle/>
        <a:p>
          <a:endParaRPr lang="en-US" sz="1800">
            <a:solidFill>
              <a:schemeClr val="accent2"/>
            </a:solidFill>
          </a:endParaRPr>
        </a:p>
      </dgm:t>
    </dgm:pt>
    <dgm:pt modelId="{86BEDB07-5E34-4FAC-9C30-5BA92ED9CF23}" type="sibTrans" cxnId="{A5610B40-67A8-44A3-902B-4678E983EE7B}">
      <dgm:prSet/>
      <dgm:spPr/>
      <dgm:t>
        <a:bodyPr/>
        <a:lstStyle/>
        <a:p>
          <a:endParaRPr lang="en-US" sz="1800">
            <a:solidFill>
              <a:schemeClr val="accent2"/>
            </a:solidFill>
          </a:endParaRPr>
        </a:p>
      </dgm:t>
    </dgm:pt>
    <dgm:pt modelId="{A599AC68-3CE7-4F3B-A1CD-CC50971C601B}">
      <dgm:prSet custT="1"/>
      <dgm:spPr/>
      <dgm:t>
        <a:bodyPr/>
        <a:lstStyle/>
        <a:p>
          <a:pPr>
            <a:lnSpc>
              <a:spcPct val="100000"/>
            </a:lnSpc>
          </a:pPr>
          <a:r>
            <a:rPr lang="en-US" sz="1800">
              <a:solidFill>
                <a:schemeClr val="accent2"/>
              </a:solidFill>
            </a:rPr>
            <a:t>Continuous Delivery considered as part of the SIAM strategy </a:t>
          </a:r>
        </a:p>
      </dgm:t>
    </dgm:pt>
    <dgm:pt modelId="{A01C56C5-EEC2-42AE-A34B-7D62CAE6E9C4}" type="parTrans" cxnId="{A3FF8060-A5D6-4F3C-9D1F-9ABC446A63BE}">
      <dgm:prSet/>
      <dgm:spPr/>
      <dgm:t>
        <a:bodyPr/>
        <a:lstStyle/>
        <a:p>
          <a:endParaRPr lang="en-US" sz="1800">
            <a:solidFill>
              <a:schemeClr val="accent2"/>
            </a:solidFill>
          </a:endParaRPr>
        </a:p>
      </dgm:t>
    </dgm:pt>
    <dgm:pt modelId="{51F77D34-78FD-4EE4-B2C4-198AABD1CC36}" type="sibTrans" cxnId="{A3FF8060-A5D6-4F3C-9D1F-9ABC446A63BE}">
      <dgm:prSet/>
      <dgm:spPr/>
      <dgm:t>
        <a:bodyPr/>
        <a:lstStyle/>
        <a:p>
          <a:endParaRPr lang="en-US" sz="1800">
            <a:solidFill>
              <a:schemeClr val="accent2"/>
            </a:solidFill>
          </a:endParaRPr>
        </a:p>
      </dgm:t>
    </dgm:pt>
    <dgm:pt modelId="{F36CEC4B-E731-408D-811A-8DF12666A165}">
      <dgm:prSet custT="1"/>
      <dgm:spPr/>
      <dgm:t>
        <a:bodyPr/>
        <a:lstStyle/>
        <a:p>
          <a:pPr>
            <a:lnSpc>
              <a:spcPct val="100000"/>
            </a:lnSpc>
            <a:defRPr b="1"/>
          </a:pPr>
          <a:r>
            <a:rPr lang="en-US" sz="2400" b="1">
              <a:solidFill>
                <a:schemeClr val="accent2"/>
              </a:solidFill>
            </a:rPr>
            <a:t>Greater focus on sustaining success</a:t>
          </a:r>
          <a:endParaRPr lang="en-US" sz="2400">
            <a:solidFill>
              <a:schemeClr val="accent2"/>
            </a:solidFill>
          </a:endParaRPr>
        </a:p>
      </dgm:t>
    </dgm:pt>
    <dgm:pt modelId="{FC7FD124-64A4-4CBB-811D-38D62D9D0427}" type="parTrans" cxnId="{A3398AC4-827A-4640-A62A-DD13D97FC9F4}">
      <dgm:prSet/>
      <dgm:spPr/>
      <dgm:t>
        <a:bodyPr/>
        <a:lstStyle/>
        <a:p>
          <a:endParaRPr lang="en-US" sz="1800">
            <a:solidFill>
              <a:schemeClr val="accent2"/>
            </a:solidFill>
          </a:endParaRPr>
        </a:p>
      </dgm:t>
    </dgm:pt>
    <dgm:pt modelId="{A0487CA9-4CA4-401B-88CA-BD68F3A1CF05}" type="sibTrans" cxnId="{A3398AC4-827A-4640-A62A-DD13D97FC9F4}">
      <dgm:prSet/>
      <dgm:spPr/>
      <dgm:t>
        <a:bodyPr/>
        <a:lstStyle/>
        <a:p>
          <a:endParaRPr lang="en-US" sz="1800">
            <a:solidFill>
              <a:schemeClr val="accent2"/>
            </a:solidFill>
          </a:endParaRPr>
        </a:p>
      </dgm:t>
    </dgm:pt>
    <dgm:pt modelId="{432C99AD-A48D-4CAA-B8BE-3750FB3B9B91}">
      <dgm:prSet custT="1"/>
      <dgm:spPr/>
      <dgm:t>
        <a:bodyPr/>
        <a:lstStyle/>
        <a:p>
          <a:pPr>
            <a:lnSpc>
              <a:spcPct val="100000"/>
            </a:lnSpc>
          </a:pPr>
          <a:r>
            <a:rPr lang="en-US" sz="1800">
              <a:solidFill>
                <a:schemeClr val="accent2"/>
              </a:solidFill>
            </a:rPr>
            <a:t>Clearer critical success factors </a:t>
          </a:r>
        </a:p>
      </dgm:t>
    </dgm:pt>
    <dgm:pt modelId="{AF058428-8024-4D3A-BB0F-D3F10628C3C1}" type="parTrans" cxnId="{50AA6605-E0E5-46DD-BE10-A07620E791A4}">
      <dgm:prSet/>
      <dgm:spPr/>
      <dgm:t>
        <a:bodyPr/>
        <a:lstStyle/>
        <a:p>
          <a:endParaRPr lang="en-US" sz="1800">
            <a:solidFill>
              <a:schemeClr val="accent2"/>
            </a:solidFill>
          </a:endParaRPr>
        </a:p>
      </dgm:t>
    </dgm:pt>
    <dgm:pt modelId="{31A1101C-EC9B-4ABB-A236-6C73362CB88F}" type="sibTrans" cxnId="{50AA6605-E0E5-46DD-BE10-A07620E791A4}">
      <dgm:prSet/>
      <dgm:spPr/>
      <dgm:t>
        <a:bodyPr/>
        <a:lstStyle/>
        <a:p>
          <a:endParaRPr lang="en-US" sz="1800">
            <a:solidFill>
              <a:schemeClr val="accent2"/>
            </a:solidFill>
          </a:endParaRPr>
        </a:p>
      </dgm:t>
    </dgm:pt>
    <dgm:pt modelId="{767B5BA9-1C65-460F-A79C-A656AEB2A373}">
      <dgm:prSet custT="1"/>
      <dgm:spPr/>
      <dgm:t>
        <a:bodyPr/>
        <a:lstStyle/>
        <a:p>
          <a:pPr>
            <a:lnSpc>
              <a:spcPct val="100000"/>
            </a:lnSpc>
          </a:pPr>
          <a:r>
            <a:rPr lang="en-US" sz="1800">
              <a:solidFill>
                <a:schemeClr val="accent2"/>
              </a:solidFill>
            </a:rPr>
            <a:t>Continual discovery and readiness validation </a:t>
          </a:r>
        </a:p>
      </dgm:t>
    </dgm:pt>
    <dgm:pt modelId="{841D3178-C185-4FDD-8179-060401A0F881}" type="parTrans" cxnId="{D043D899-10CB-46F4-B2D8-9ACC623AF59C}">
      <dgm:prSet/>
      <dgm:spPr/>
      <dgm:t>
        <a:bodyPr/>
        <a:lstStyle/>
        <a:p>
          <a:endParaRPr lang="en-US" sz="1800">
            <a:solidFill>
              <a:schemeClr val="accent2"/>
            </a:solidFill>
          </a:endParaRPr>
        </a:p>
      </dgm:t>
    </dgm:pt>
    <dgm:pt modelId="{EDF6EE1D-5BDB-4614-87B0-F5B4B5D2A2BF}" type="sibTrans" cxnId="{D043D899-10CB-46F4-B2D8-9ACC623AF59C}">
      <dgm:prSet/>
      <dgm:spPr/>
      <dgm:t>
        <a:bodyPr/>
        <a:lstStyle/>
        <a:p>
          <a:endParaRPr lang="en-US" sz="1800">
            <a:solidFill>
              <a:schemeClr val="accent2"/>
            </a:solidFill>
          </a:endParaRPr>
        </a:p>
      </dgm:t>
    </dgm:pt>
    <dgm:pt modelId="{12503759-4D50-4131-B5B9-5D82475F80BC}">
      <dgm:prSet custT="1"/>
      <dgm:spPr/>
      <dgm:t>
        <a:bodyPr/>
        <a:lstStyle/>
        <a:p>
          <a:pPr>
            <a:lnSpc>
              <a:spcPct val="100000"/>
            </a:lnSpc>
          </a:pPr>
          <a:r>
            <a:rPr lang="en-US" sz="1800">
              <a:solidFill>
                <a:schemeClr val="accent2"/>
              </a:solidFill>
            </a:rPr>
            <a:t>More emphasis on gaining and maintaining executive buy-in </a:t>
          </a:r>
        </a:p>
      </dgm:t>
    </dgm:pt>
    <dgm:pt modelId="{9A88D0EB-FF43-4F30-A0CD-70B77413AFA4}" type="parTrans" cxnId="{A76B6AE3-74F2-43B1-837F-7BFAFB804CC3}">
      <dgm:prSet/>
      <dgm:spPr/>
      <dgm:t>
        <a:bodyPr/>
        <a:lstStyle/>
        <a:p>
          <a:endParaRPr lang="en-US" sz="1800">
            <a:solidFill>
              <a:schemeClr val="accent2"/>
            </a:solidFill>
          </a:endParaRPr>
        </a:p>
      </dgm:t>
    </dgm:pt>
    <dgm:pt modelId="{35C3F323-F461-4307-8A68-3540F4089E97}" type="sibTrans" cxnId="{A76B6AE3-74F2-43B1-837F-7BFAFB804CC3}">
      <dgm:prSet/>
      <dgm:spPr/>
      <dgm:t>
        <a:bodyPr/>
        <a:lstStyle/>
        <a:p>
          <a:endParaRPr lang="en-US" sz="1800">
            <a:solidFill>
              <a:schemeClr val="accent2"/>
            </a:solidFill>
          </a:endParaRPr>
        </a:p>
      </dgm:t>
    </dgm:pt>
    <dgm:pt modelId="{22F37422-3C16-4767-B317-95F79728426B}" type="pres">
      <dgm:prSet presAssocID="{88206E16-41EB-4657-B889-F34447085C10}" presName="root" presStyleCnt="0">
        <dgm:presLayoutVars>
          <dgm:dir/>
          <dgm:resizeHandles val="exact"/>
        </dgm:presLayoutVars>
      </dgm:prSet>
      <dgm:spPr/>
    </dgm:pt>
    <dgm:pt modelId="{4F14CE34-D4FE-4285-A9E9-9D418513602C}" type="pres">
      <dgm:prSet presAssocID="{AB17101A-6546-4DF6-961A-70CE2CAEE578}" presName="compNode" presStyleCnt="0"/>
      <dgm:spPr/>
    </dgm:pt>
    <dgm:pt modelId="{41440620-5B52-45FD-B397-2E8695BE78FB}" type="pres">
      <dgm:prSet presAssocID="{AB17101A-6546-4DF6-961A-70CE2CAEE57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ullseye"/>
        </a:ext>
      </dgm:extLst>
    </dgm:pt>
    <dgm:pt modelId="{D6B2C23A-291D-46F3-8EA3-1402FF7E473A}" type="pres">
      <dgm:prSet presAssocID="{AB17101A-6546-4DF6-961A-70CE2CAEE578}" presName="iconSpace" presStyleCnt="0"/>
      <dgm:spPr/>
    </dgm:pt>
    <dgm:pt modelId="{7CCB715E-E349-4DD8-A4B5-5D25922BC26F}" type="pres">
      <dgm:prSet presAssocID="{AB17101A-6546-4DF6-961A-70CE2CAEE578}" presName="parTx" presStyleLbl="revTx" presStyleIdx="0" presStyleCnt="6">
        <dgm:presLayoutVars>
          <dgm:chMax val="0"/>
          <dgm:chPref val="0"/>
        </dgm:presLayoutVars>
      </dgm:prSet>
      <dgm:spPr/>
    </dgm:pt>
    <dgm:pt modelId="{AC38D529-429E-44A5-B921-C15F9EB0A97F}" type="pres">
      <dgm:prSet presAssocID="{AB17101A-6546-4DF6-961A-70CE2CAEE578}" presName="txSpace" presStyleCnt="0"/>
      <dgm:spPr/>
    </dgm:pt>
    <dgm:pt modelId="{39026608-4492-4C16-8299-4D4D0510DBB4}" type="pres">
      <dgm:prSet presAssocID="{AB17101A-6546-4DF6-961A-70CE2CAEE578}" presName="desTx" presStyleLbl="revTx" presStyleIdx="1" presStyleCnt="6">
        <dgm:presLayoutVars/>
      </dgm:prSet>
      <dgm:spPr/>
    </dgm:pt>
    <dgm:pt modelId="{1125E8EC-457A-4F7A-A2A8-CB7DE1D2F3A3}" type="pres">
      <dgm:prSet presAssocID="{B2AC64B5-A61A-412C-9E44-AC6DC93B1E86}" presName="sibTrans" presStyleCnt="0"/>
      <dgm:spPr/>
    </dgm:pt>
    <dgm:pt modelId="{80EAC93F-E075-4FE1-939D-B443DD02CD4D}" type="pres">
      <dgm:prSet presAssocID="{FDEDFD91-C169-4730-B870-919B5F4B7273}" presName="compNode" presStyleCnt="0"/>
      <dgm:spPr/>
    </dgm:pt>
    <dgm:pt modelId="{35AB2B28-C3F8-4B08-9275-9ABA513BFBF2}" type="pres">
      <dgm:prSet presAssocID="{FDEDFD91-C169-4730-B870-919B5F4B7273}" presName="iconRect" presStyleLbl="nod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at with solid fill"/>
        </a:ext>
      </dgm:extLst>
    </dgm:pt>
    <dgm:pt modelId="{B250682C-B538-46AF-A26B-3AF6FFD995BD}" type="pres">
      <dgm:prSet presAssocID="{FDEDFD91-C169-4730-B870-919B5F4B7273}" presName="iconSpace" presStyleCnt="0"/>
      <dgm:spPr/>
    </dgm:pt>
    <dgm:pt modelId="{E2A4F965-6971-41FD-8C49-497BEC976BA0}" type="pres">
      <dgm:prSet presAssocID="{FDEDFD91-C169-4730-B870-919B5F4B7273}" presName="parTx" presStyleLbl="revTx" presStyleIdx="2" presStyleCnt="6">
        <dgm:presLayoutVars>
          <dgm:chMax val="0"/>
          <dgm:chPref val="0"/>
        </dgm:presLayoutVars>
      </dgm:prSet>
      <dgm:spPr/>
    </dgm:pt>
    <dgm:pt modelId="{6C011EA9-1FD5-4C25-ABB5-2A27A302D044}" type="pres">
      <dgm:prSet presAssocID="{FDEDFD91-C169-4730-B870-919B5F4B7273}" presName="txSpace" presStyleCnt="0"/>
      <dgm:spPr/>
    </dgm:pt>
    <dgm:pt modelId="{1421752C-9E68-485F-90DE-CF53BF22A72A}" type="pres">
      <dgm:prSet presAssocID="{FDEDFD91-C169-4730-B870-919B5F4B7273}" presName="desTx" presStyleLbl="revTx" presStyleIdx="3" presStyleCnt="6">
        <dgm:presLayoutVars/>
      </dgm:prSet>
      <dgm:spPr/>
    </dgm:pt>
    <dgm:pt modelId="{53543E21-DC17-5246-992B-8588EFD31804}" type="pres">
      <dgm:prSet presAssocID="{E7056585-9A63-4942-8A24-47E2EB9C770F}" presName="sibTrans" presStyleCnt="0"/>
      <dgm:spPr/>
    </dgm:pt>
    <dgm:pt modelId="{0B85C4AF-0855-4D14-B0F2-4EDB42CE7EBE}" type="pres">
      <dgm:prSet presAssocID="{F36CEC4B-E731-408D-811A-8DF12666A165}" presName="compNode" presStyleCnt="0"/>
      <dgm:spPr/>
    </dgm:pt>
    <dgm:pt modelId="{6F25A3F8-98A2-4442-A3F6-E9F79ADA0596}" type="pres">
      <dgm:prSet presAssocID="{F36CEC4B-E731-408D-811A-8DF12666A165}"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Upward trend"/>
        </a:ext>
      </dgm:extLst>
    </dgm:pt>
    <dgm:pt modelId="{323CEFE9-04E8-4DEA-B4C0-2FAA904B6217}" type="pres">
      <dgm:prSet presAssocID="{F36CEC4B-E731-408D-811A-8DF12666A165}" presName="iconSpace" presStyleCnt="0"/>
      <dgm:spPr/>
    </dgm:pt>
    <dgm:pt modelId="{B0E877D9-C419-4A4A-B520-5519D5F3F932}" type="pres">
      <dgm:prSet presAssocID="{F36CEC4B-E731-408D-811A-8DF12666A165}" presName="parTx" presStyleLbl="revTx" presStyleIdx="4" presStyleCnt="6">
        <dgm:presLayoutVars>
          <dgm:chMax val="0"/>
          <dgm:chPref val="0"/>
        </dgm:presLayoutVars>
      </dgm:prSet>
      <dgm:spPr/>
    </dgm:pt>
    <dgm:pt modelId="{B5D1927C-3E31-4133-9A8A-16D7D160B790}" type="pres">
      <dgm:prSet presAssocID="{F36CEC4B-E731-408D-811A-8DF12666A165}" presName="txSpace" presStyleCnt="0"/>
      <dgm:spPr/>
    </dgm:pt>
    <dgm:pt modelId="{A5FA4FB3-8538-4F8B-9FFD-FB2F1A42D4F0}" type="pres">
      <dgm:prSet presAssocID="{F36CEC4B-E731-408D-811A-8DF12666A165}" presName="desTx" presStyleLbl="revTx" presStyleIdx="5" presStyleCnt="6">
        <dgm:presLayoutVars/>
      </dgm:prSet>
      <dgm:spPr/>
    </dgm:pt>
  </dgm:ptLst>
  <dgm:cxnLst>
    <dgm:cxn modelId="{50AA6605-E0E5-46DD-BE10-A07620E791A4}" srcId="{F36CEC4B-E731-408D-811A-8DF12666A165}" destId="{432C99AD-A48D-4CAA-B8BE-3750FB3B9B91}" srcOrd="0" destOrd="0" parTransId="{AF058428-8024-4D3A-BB0F-D3F10628C3C1}" sibTransId="{31A1101C-EC9B-4ABB-A236-6C73362CB88F}"/>
    <dgm:cxn modelId="{FB8A8327-A096-40CC-9241-C5CA348DD650}" srcId="{88206E16-41EB-4657-B889-F34447085C10}" destId="{FDEDFD91-C169-4730-B870-919B5F4B7273}" srcOrd="1" destOrd="0" parTransId="{59FCC564-C03B-444A-A7B3-B14CE1B4602D}" sibTransId="{E7056585-9A63-4942-8A24-47E2EB9C770F}"/>
    <dgm:cxn modelId="{8541F63B-A024-A644-8727-AE357D38ADDA}" type="presOf" srcId="{A599AC68-3CE7-4F3B-A1CD-CC50971C601B}" destId="{1421752C-9E68-485F-90DE-CF53BF22A72A}" srcOrd="0" destOrd="2" presId="urn:microsoft.com/office/officeart/2018/2/layout/IconLabelDescriptionList"/>
    <dgm:cxn modelId="{A7263C3C-711F-F647-A160-68A15AAB4242}" type="presOf" srcId="{AB17101A-6546-4DF6-961A-70CE2CAEE578}" destId="{7CCB715E-E349-4DD8-A4B5-5D25922BC26F}" srcOrd="0" destOrd="0" presId="urn:microsoft.com/office/officeart/2018/2/layout/IconLabelDescriptionList"/>
    <dgm:cxn modelId="{A5610B40-67A8-44A3-902B-4678E983EE7B}" srcId="{FDEDFD91-C169-4730-B870-919B5F4B7273}" destId="{79C2683E-FE9C-437D-AB4E-5A9746D67924}" srcOrd="1" destOrd="0" parTransId="{9E496D18-96C1-4916-A6D2-BC35EB461825}" sibTransId="{86BEDB07-5E34-4FAC-9C30-5BA92ED9CF23}"/>
    <dgm:cxn modelId="{27F0A759-DFAD-1446-901B-9EE3C0B38182}" type="presOf" srcId="{57948085-9FE1-4A0E-B05D-1BCB6441D063}" destId="{39026608-4492-4C16-8299-4D4D0510DBB4}" srcOrd="0" destOrd="2" presId="urn:microsoft.com/office/officeart/2018/2/layout/IconLabelDescriptionList"/>
    <dgm:cxn modelId="{A3FF8060-A5D6-4F3C-9D1F-9ABC446A63BE}" srcId="{FDEDFD91-C169-4730-B870-919B5F4B7273}" destId="{A599AC68-3CE7-4F3B-A1CD-CC50971C601B}" srcOrd="2" destOrd="0" parTransId="{A01C56C5-EEC2-42AE-A34B-7D62CAE6E9C4}" sibTransId="{51F77D34-78FD-4EE4-B2C4-198AABD1CC36}"/>
    <dgm:cxn modelId="{67A79678-A569-6645-8FE2-8741118E61DA}" type="presOf" srcId="{767B5BA9-1C65-460F-A79C-A656AEB2A373}" destId="{A5FA4FB3-8538-4F8B-9FFD-FB2F1A42D4F0}" srcOrd="0" destOrd="1" presId="urn:microsoft.com/office/officeart/2018/2/layout/IconLabelDescriptionList"/>
    <dgm:cxn modelId="{34C7C978-C5BB-9843-9CEF-C5B0726B86A3}" type="presOf" srcId="{F36CEC4B-E731-408D-811A-8DF12666A165}" destId="{B0E877D9-C419-4A4A-B520-5519D5F3F932}" srcOrd="0" destOrd="0" presId="urn:microsoft.com/office/officeart/2018/2/layout/IconLabelDescriptionList"/>
    <dgm:cxn modelId="{5488697D-913F-1743-ADDB-DAE65E7E28DE}" type="presOf" srcId="{B797CCE6-7062-4630-8B60-2F96B0318381}" destId="{1421752C-9E68-485F-90DE-CF53BF22A72A}" srcOrd="0" destOrd="0" presId="urn:microsoft.com/office/officeart/2018/2/layout/IconLabelDescriptionList"/>
    <dgm:cxn modelId="{35C7D97D-AFFC-46FE-9EE6-5FB1FE72FE58}" srcId="{AB17101A-6546-4DF6-961A-70CE2CAEE578}" destId="{E7AF43DD-79E6-4277-9772-33D52A58E027}" srcOrd="0" destOrd="0" parTransId="{457D0F69-65A8-4E26-B293-7292B3350542}" sibTransId="{B9D5866E-A098-427C-8283-93403B240C41}"/>
    <dgm:cxn modelId="{991D6E7F-BDA9-334D-AF7F-C706ABA7814E}" type="presOf" srcId="{432C99AD-A48D-4CAA-B8BE-3750FB3B9B91}" destId="{A5FA4FB3-8538-4F8B-9FFD-FB2F1A42D4F0}" srcOrd="0" destOrd="0" presId="urn:microsoft.com/office/officeart/2018/2/layout/IconLabelDescriptionList"/>
    <dgm:cxn modelId="{37607B80-9D86-4DDC-A402-5DC8CBA62EA9}" srcId="{AB17101A-6546-4DF6-961A-70CE2CAEE578}" destId="{57948085-9FE1-4A0E-B05D-1BCB6441D063}" srcOrd="2" destOrd="0" parTransId="{6DBA560E-0D15-4D0D-A803-BDB3E9B68B96}" sibTransId="{76D103EE-499B-43DB-83AD-73ED3A7F88AE}"/>
    <dgm:cxn modelId="{DE0F8482-8B37-584E-8CFF-4DE80C0263EA}" type="presOf" srcId="{79C2683E-FE9C-437D-AB4E-5A9746D67924}" destId="{1421752C-9E68-485F-90DE-CF53BF22A72A}" srcOrd="0" destOrd="1" presId="urn:microsoft.com/office/officeart/2018/2/layout/IconLabelDescriptionList"/>
    <dgm:cxn modelId="{D043D899-10CB-46F4-B2D8-9ACC623AF59C}" srcId="{F36CEC4B-E731-408D-811A-8DF12666A165}" destId="{767B5BA9-1C65-460F-A79C-A656AEB2A373}" srcOrd="1" destOrd="0" parTransId="{841D3178-C185-4FDD-8179-060401A0F881}" sibTransId="{EDF6EE1D-5BDB-4614-87B0-F5B4B5D2A2BF}"/>
    <dgm:cxn modelId="{4BA7E8AB-BA47-E740-8542-5ABDB77D0A86}" type="presOf" srcId="{E7AF43DD-79E6-4277-9772-33D52A58E027}" destId="{39026608-4492-4C16-8299-4D4D0510DBB4}" srcOrd="0" destOrd="0" presId="urn:microsoft.com/office/officeart/2018/2/layout/IconLabelDescriptionList"/>
    <dgm:cxn modelId="{0FDA1CB9-D914-438E-867C-C37EBA647CCB}" type="presOf" srcId="{88206E16-41EB-4657-B889-F34447085C10}" destId="{22F37422-3C16-4767-B317-95F79728426B}" srcOrd="0" destOrd="0" presId="urn:microsoft.com/office/officeart/2018/2/layout/IconLabelDescriptionList"/>
    <dgm:cxn modelId="{A3398AC4-827A-4640-A62A-DD13D97FC9F4}" srcId="{88206E16-41EB-4657-B889-F34447085C10}" destId="{F36CEC4B-E731-408D-811A-8DF12666A165}" srcOrd="2" destOrd="0" parTransId="{FC7FD124-64A4-4CBB-811D-38D62D9D0427}" sibTransId="{A0487CA9-4CA4-401B-88CA-BD68F3A1CF05}"/>
    <dgm:cxn modelId="{FEAA1EDA-B397-3B43-81D2-330314FBCFDE}" type="presOf" srcId="{FDEDFD91-C169-4730-B870-919B5F4B7273}" destId="{E2A4F965-6971-41FD-8C49-497BEC976BA0}" srcOrd="0" destOrd="0" presId="urn:microsoft.com/office/officeart/2018/2/layout/IconLabelDescriptionList"/>
    <dgm:cxn modelId="{A76B6AE3-74F2-43B1-837F-7BFAFB804CC3}" srcId="{F36CEC4B-E731-408D-811A-8DF12666A165}" destId="{12503759-4D50-4131-B5B9-5D82475F80BC}" srcOrd="2" destOrd="0" parTransId="{9A88D0EB-FF43-4F30-A0CD-70B77413AFA4}" sibTransId="{35C3F323-F461-4307-8A68-3540F4089E97}"/>
    <dgm:cxn modelId="{5AC9CFE4-8B9E-F841-9353-411B8491B1E9}" type="presOf" srcId="{12503759-4D50-4131-B5B9-5D82475F80BC}" destId="{A5FA4FB3-8538-4F8B-9FFD-FB2F1A42D4F0}" srcOrd="0" destOrd="2" presId="urn:microsoft.com/office/officeart/2018/2/layout/IconLabelDescriptionList"/>
    <dgm:cxn modelId="{073710E5-8F1F-D241-98F8-7A663CF478AF}" type="presOf" srcId="{C69AD4C7-AF9E-42DF-BC58-EC0BE931ACA8}" destId="{39026608-4492-4C16-8299-4D4D0510DBB4}" srcOrd="0" destOrd="1" presId="urn:microsoft.com/office/officeart/2018/2/layout/IconLabelDescriptionList"/>
    <dgm:cxn modelId="{1C1A17EE-810F-4D67-9D90-9AE8E7647A1F}" srcId="{FDEDFD91-C169-4730-B870-919B5F4B7273}" destId="{B797CCE6-7062-4630-8B60-2F96B0318381}" srcOrd="0" destOrd="0" parTransId="{2B3862D4-2B12-4C8E-AF79-6FD48AA8FD11}" sibTransId="{F3543DAD-4272-4EF0-943A-9333D073A87F}"/>
    <dgm:cxn modelId="{1297B6EE-D072-4558-9B98-439A8387E3A2}" srcId="{88206E16-41EB-4657-B889-F34447085C10}" destId="{AB17101A-6546-4DF6-961A-70CE2CAEE578}" srcOrd="0" destOrd="0" parTransId="{082F89D1-CBC3-40DE-8A69-FAA8C1BA1723}" sibTransId="{B2AC64B5-A61A-412C-9E44-AC6DC93B1E86}"/>
    <dgm:cxn modelId="{3ADAC0EF-0450-41CD-9EAB-5C3FDD5F6463}" srcId="{AB17101A-6546-4DF6-961A-70CE2CAEE578}" destId="{C69AD4C7-AF9E-42DF-BC58-EC0BE931ACA8}" srcOrd="1" destOrd="0" parTransId="{7CFC648E-DD29-406F-BAEA-090EB9174EC7}" sibTransId="{B9019006-02E2-4F41-9049-DD7991F269F0}"/>
    <dgm:cxn modelId="{408EF3E4-BBF3-AD4E-B8D2-444C467C82DD}" type="presParOf" srcId="{22F37422-3C16-4767-B317-95F79728426B}" destId="{4F14CE34-D4FE-4285-A9E9-9D418513602C}" srcOrd="0" destOrd="0" presId="urn:microsoft.com/office/officeart/2018/2/layout/IconLabelDescriptionList"/>
    <dgm:cxn modelId="{5A5DA44A-EFF9-7E41-9FAF-44C9512DC86B}" type="presParOf" srcId="{4F14CE34-D4FE-4285-A9E9-9D418513602C}" destId="{41440620-5B52-45FD-B397-2E8695BE78FB}" srcOrd="0" destOrd="0" presId="urn:microsoft.com/office/officeart/2018/2/layout/IconLabelDescriptionList"/>
    <dgm:cxn modelId="{30BD374E-404B-F04E-8DFE-EE4B40DC1838}" type="presParOf" srcId="{4F14CE34-D4FE-4285-A9E9-9D418513602C}" destId="{D6B2C23A-291D-46F3-8EA3-1402FF7E473A}" srcOrd="1" destOrd="0" presId="urn:microsoft.com/office/officeart/2018/2/layout/IconLabelDescriptionList"/>
    <dgm:cxn modelId="{25578B66-04C0-3F47-942E-60BD14A33A3E}" type="presParOf" srcId="{4F14CE34-D4FE-4285-A9E9-9D418513602C}" destId="{7CCB715E-E349-4DD8-A4B5-5D25922BC26F}" srcOrd="2" destOrd="0" presId="urn:microsoft.com/office/officeart/2018/2/layout/IconLabelDescriptionList"/>
    <dgm:cxn modelId="{A050A3BE-529A-6441-B729-F0B7290AF4D7}" type="presParOf" srcId="{4F14CE34-D4FE-4285-A9E9-9D418513602C}" destId="{AC38D529-429E-44A5-B921-C15F9EB0A97F}" srcOrd="3" destOrd="0" presId="urn:microsoft.com/office/officeart/2018/2/layout/IconLabelDescriptionList"/>
    <dgm:cxn modelId="{3A1EA253-C61C-2843-A073-031370E0ADDA}" type="presParOf" srcId="{4F14CE34-D4FE-4285-A9E9-9D418513602C}" destId="{39026608-4492-4C16-8299-4D4D0510DBB4}" srcOrd="4" destOrd="0" presId="urn:microsoft.com/office/officeart/2018/2/layout/IconLabelDescriptionList"/>
    <dgm:cxn modelId="{B9F771D3-98DD-AD46-AB35-555E47CEED87}" type="presParOf" srcId="{22F37422-3C16-4767-B317-95F79728426B}" destId="{1125E8EC-457A-4F7A-A2A8-CB7DE1D2F3A3}" srcOrd="1" destOrd="0" presId="urn:microsoft.com/office/officeart/2018/2/layout/IconLabelDescriptionList"/>
    <dgm:cxn modelId="{87AF0311-C34B-0741-8910-249B3A4AB4AA}" type="presParOf" srcId="{22F37422-3C16-4767-B317-95F79728426B}" destId="{80EAC93F-E075-4FE1-939D-B443DD02CD4D}" srcOrd="2" destOrd="0" presId="urn:microsoft.com/office/officeart/2018/2/layout/IconLabelDescriptionList"/>
    <dgm:cxn modelId="{DBBA6358-BEE1-054F-A374-50E16068B55F}" type="presParOf" srcId="{80EAC93F-E075-4FE1-939D-B443DD02CD4D}" destId="{35AB2B28-C3F8-4B08-9275-9ABA513BFBF2}" srcOrd="0" destOrd="0" presId="urn:microsoft.com/office/officeart/2018/2/layout/IconLabelDescriptionList"/>
    <dgm:cxn modelId="{6AC4BEA3-0AAB-0B4F-91A6-E89205D7E09F}" type="presParOf" srcId="{80EAC93F-E075-4FE1-939D-B443DD02CD4D}" destId="{B250682C-B538-46AF-A26B-3AF6FFD995BD}" srcOrd="1" destOrd="0" presId="urn:microsoft.com/office/officeart/2018/2/layout/IconLabelDescriptionList"/>
    <dgm:cxn modelId="{39669DCF-133B-8641-95CC-4C16F29D9178}" type="presParOf" srcId="{80EAC93F-E075-4FE1-939D-B443DD02CD4D}" destId="{E2A4F965-6971-41FD-8C49-497BEC976BA0}" srcOrd="2" destOrd="0" presId="urn:microsoft.com/office/officeart/2018/2/layout/IconLabelDescriptionList"/>
    <dgm:cxn modelId="{FA7B01A4-616C-1047-8ACD-8AEA24CDE616}" type="presParOf" srcId="{80EAC93F-E075-4FE1-939D-B443DD02CD4D}" destId="{6C011EA9-1FD5-4C25-ABB5-2A27A302D044}" srcOrd="3" destOrd="0" presId="urn:microsoft.com/office/officeart/2018/2/layout/IconLabelDescriptionList"/>
    <dgm:cxn modelId="{1A87B192-1C77-1843-9FA7-AEE754E0F5D2}" type="presParOf" srcId="{80EAC93F-E075-4FE1-939D-B443DD02CD4D}" destId="{1421752C-9E68-485F-90DE-CF53BF22A72A}" srcOrd="4" destOrd="0" presId="urn:microsoft.com/office/officeart/2018/2/layout/IconLabelDescriptionList"/>
    <dgm:cxn modelId="{0F43851A-841C-FB48-AA13-2CCA95F692EE}" type="presParOf" srcId="{22F37422-3C16-4767-B317-95F79728426B}" destId="{53543E21-DC17-5246-992B-8588EFD31804}" srcOrd="3" destOrd="0" presId="urn:microsoft.com/office/officeart/2018/2/layout/IconLabelDescriptionList"/>
    <dgm:cxn modelId="{71009FDB-C8BC-8048-AB59-A5E6BF8AB8FF}" type="presParOf" srcId="{22F37422-3C16-4767-B317-95F79728426B}" destId="{0B85C4AF-0855-4D14-B0F2-4EDB42CE7EBE}" srcOrd="4" destOrd="0" presId="urn:microsoft.com/office/officeart/2018/2/layout/IconLabelDescriptionList"/>
    <dgm:cxn modelId="{20377F42-80FA-8642-92AE-46FB1907E16F}" type="presParOf" srcId="{0B85C4AF-0855-4D14-B0F2-4EDB42CE7EBE}" destId="{6F25A3F8-98A2-4442-A3F6-E9F79ADA0596}" srcOrd="0" destOrd="0" presId="urn:microsoft.com/office/officeart/2018/2/layout/IconLabelDescriptionList"/>
    <dgm:cxn modelId="{A0487BD2-1682-E94E-9CFA-69B5858269BE}" type="presParOf" srcId="{0B85C4AF-0855-4D14-B0F2-4EDB42CE7EBE}" destId="{323CEFE9-04E8-4DEA-B4C0-2FAA904B6217}" srcOrd="1" destOrd="0" presId="urn:microsoft.com/office/officeart/2018/2/layout/IconLabelDescriptionList"/>
    <dgm:cxn modelId="{7A42C075-A867-BE46-94B0-A1964C525E6B}" type="presParOf" srcId="{0B85C4AF-0855-4D14-B0F2-4EDB42CE7EBE}" destId="{B0E877D9-C419-4A4A-B520-5519D5F3F932}" srcOrd="2" destOrd="0" presId="urn:microsoft.com/office/officeart/2018/2/layout/IconLabelDescriptionList"/>
    <dgm:cxn modelId="{8121B5FA-8B5D-FF4A-A3B1-4F43A0F4D14C}" type="presParOf" srcId="{0B85C4AF-0855-4D14-B0F2-4EDB42CE7EBE}" destId="{B5D1927C-3E31-4133-9A8A-16D7D160B790}" srcOrd="3" destOrd="0" presId="urn:microsoft.com/office/officeart/2018/2/layout/IconLabelDescriptionList"/>
    <dgm:cxn modelId="{1016687F-AAE4-5D40-9CCA-686C9561E65D}" type="presParOf" srcId="{0B85C4AF-0855-4D14-B0F2-4EDB42CE7EBE}" destId="{A5FA4FB3-8538-4F8B-9FFD-FB2F1A42D4F0}"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206E16-41EB-4657-B889-F34447085C10}" type="doc">
      <dgm:prSet loTypeId="urn:microsoft.com/office/officeart/2018/2/layout/IconLabelDescriptionList" loCatId="icon" qsTypeId="urn:microsoft.com/office/officeart/2005/8/quickstyle/simple1" qsCatId="simple" csTypeId="urn:microsoft.com/office/officeart/2005/8/colors/accent5_2" csCatId="accent5" phldr="1"/>
      <dgm:spPr/>
      <dgm:t>
        <a:bodyPr/>
        <a:lstStyle/>
        <a:p>
          <a:endParaRPr lang="en-US"/>
        </a:p>
      </dgm:t>
    </dgm:pt>
    <dgm:pt modelId="{AB17101A-6546-4DF6-961A-70CE2CAEE578}">
      <dgm:prSet custT="1"/>
      <dgm:spPr/>
      <dgm:t>
        <a:bodyPr/>
        <a:lstStyle/>
        <a:p>
          <a:pPr>
            <a:lnSpc>
              <a:spcPct val="100000"/>
            </a:lnSpc>
            <a:defRPr b="1"/>
          </a:pPr>
          <a:r>
            <a:rPr lang="en-US" sz="2800">
              <a:solidFill>
                <a:schemeClr val="accent2"/>
              </a:solidFill>
              <a:latin typeface="Roboto" panose="02000000000000000000" pitchFamily="2" charset="0"/>
              <a:ea typeface="Roboto" panose="02000000000000000000" pitchFamily="2" charset="0"/>
            </a:rPr>
            <a:t>More practical governance</a:t>
          </a:r>
        </a:p>
      </dgm:t>
    </dgm:pt>
    <dgm:pt modelId="{082F89D1-CBC3-40DE-8A69-FAA8C1BA1723}" type="parTrans" cxnId="{1297B6EE-D072-4558-9B98-439A8387E3A2}">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B2AC64B5-A61A-412C-9E44-AC6DC93B1E86}" type="sibTrans" cxnId="{1297B6EE-D072-4558-9B98-439A8387E3A2}">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E7AF43DD-79E6-4277-9772-33D52A58E027}">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More guidance on governance balance</a:t>
          </a:r>
        </a:p>
      </dgm:t>
    </dgm:pt>
    <dgm:pt modelId="{457D0F69-65A8-4E26-B293-7292B3350542}" type="parTrans" cxnId="{35C7D97D-AFFC-46FE-9EE6-5FB1FE72FE58}">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B9D5866E-A098-427C-8283-93403B240C41}" type="sibTrans" cxnId="{35C7D97D-AFFC-46FE-9EE6-5FB1FE72FE58}">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FDEDFD91-C169-4730-B870-919B5F4B7273}">
      <dgm:prSet custT="1"/>
      <dgm:spPr/>
      <dgm:t>
        <a:bodyPr/>
        <a:lstStyle/>
        <a:p>
          <a:pPr>
            <a:lnSpc>
              <a:spcPct val="100000"/>
            </a:lnSpc>
            <a:defRPr b="1"/>
          </a:pPr>
          <a:r>
            <a:rPr lang="en-US" sz="2800">
              <a:solidFill>
                <a:schemeClr val="accent2"/>
              </a:solidFill>
              <a:latin typeface="Roboto" panose="02000000000000000000" pitchFamily="2" charset="0"/>
              <a:ea typeface="Roboto" panose="02000000000000000000" pitchFamily="2" charset="0"/>
            </a:rPr>
            <a:t>Clearer accountability</a:t>
          </a:r>
        </a:p>
      </dgm:t>
    </dgm:pt>
    <dgm:pt modelId="{59FCC564-C03B-444A-A7B3-B14CE1B4602D}" type="parTrans" cxnId="{FB8A8327-A096-40CC-9241-C5CA348DD650}">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E7056585-9A63-4942-8A24-47E2EB9C770F}" type="sibTrans" cxnId="{FB8A8327-A096-40CC-9241-C5CA348DD650}">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B797CCE6-7062-4630-8B60-2F96B0318381}">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More detailed governance roles</a:t>
          </a:r>
        </a:p>
      </dgm:t>
    </dgm:pt>
    <dgm:pt modelId="{2B3862D4-2B12-4C8E-AF79-6FD48AA8FD11}" type="parTrans" cxnId="{1C1A17EE-810F-4D67-9D90-9AE8E7647A1F}">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F3543DAD-4272-4EF0-943A-9333D073A87F}" type="sibTrans" cxnId="{1C1A17EE-810F-4D67-9D90-9AE8E7647A1F}">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F36CEC4B-E731-408D-811A-8DF12666A165}">
      <dgm:prSet custT="1"/>
      <dgm:spPr/>
      <dgm:t>
        <a:bodyPr/>
        <a:lstStyle/>
        <a:p>
          <a:pPr>
            <a:lnSpc>
              <a:spcPct val="100000"/>
            </a:lnSpc>
            <a:defRPr b="1"/>
          </a:pPr>
          <a:r>
            <a:rPr lang="en-US" sz="2800">
              <a:solidFill>
                <a:schemeClr val="accent2"/>
              </a:solidFill>
              <a:latin typeface="Roboto" panose="02000000000000000000" pitchFamily="2" charset="0"/>
              <a:ea typeface="Roboto" panose="02000000000000000000" pitchFamily="2" charset="0"/>
            </a:rPr>
            <a:t>Improved monitoring</a:t>
          </a:r>
        </a:p>
      </dgm:t>
    </dgm:pt>
    <dgm:pt modelId="{FC7FD124-64A4-4CBB-811D-38D62D9D0427}" type="parTrans" cxnId="{A3398AC4-827A-4640-A62A-DD13D97FC9F4}">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A0487CA9-4CA4-401B-88CA-BD68F3A1CF05}" type="sibTrans" cxnId="{A3398AC4-827A-4640-A62A-DD13D97FC9F4}">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432C99AD-A48D-4CAA-B8BE-3750FB3B9B91}">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Readiness validation introduced</a:t>
          </a:r>
        </a:p>
      </dgm:t>
    </dgm:pt>
    <dgm:pt modelId="{AF058428-8024-4D3A-BB0F-D3F10628C3C1}" type="parTrans" cxnId="{50AA6605-E0E5-46DD-BE10-A07620E791A4}">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31A1101C-EC9B-4ABB-A236-6C73362CB88F}" type="sibTrans" cxnId="{50AA6605-E0E5-46DD-BE10-A07620E791A4}">
      <dgm:prSet/>
      <dgm:spPr/>
      <dgm:t>
        <a:bodyPr/>
        <a:lstStyle/>
        <a:p>
          <a:endParaRPr lang="en-US" sz="2000">
            <a:solidFill>
              <a:schemeClr val="accent2"/>
            </a:solidFill>
            <a:latin typeface="Roboto" panose="02000000000000000000" pitchFamily="2" charset="0"/>
            <a:ea typeface="Roboto" panose="02000000000000000000" pitchFamily="2" charset="0"/>
          </a:endParaRPr>
        </a:p>
      </dgm:t>
    </dgm:pt>
    <dgm:pt modelId="{10BB5639-B9C7-A649-9B8E-32882ACBB82D}">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Focus on avoiding governance sprawl</a:t>
          </a:r>
        </a:p>
      </dgm:t>
    </dgm:pt>
    <dgm:pt modelId="{B6A893D9-7D0F-554B-BB8C-55039472D4F6}" type="parTrans" cxnId="{5FE73B25-325A-B14D-991F-5ABF63D57EEF}">
      <dgm:prSet/>
      <dgm:spPr/>
      <dgm:t>
        <a:bodyPr/>
        <a:lstStyle/>
        <a:p>
          <a:endParaRPr lang="en-US">
            <a:latin typeface="Roboto" panose="02000000000000000000" pitchFamily="2" charset="0"/>
            <a:ea typeface="Roboto" panose="02000000000000000000" pitchFamily="2" charset="0"/>
          </a:endParaRPr>
        </a:p>
      </dgm:t>
    </dgm:pt>
    <dgm:pt modelId="{01EDD166-2294-AA43-B0A4-2B16B5BE7B44}" type="sibTrans" cxnId="{5FE73B25-325A-B14D-991F-5ABF63D57EEF}">
      <dgm:prSet/>
      <dgm:spPr/>
      <dgm:t>
        <a:bodyPr/>
        <a:lstStyle/>
        <a:p>
          <a:endParaRPr lang="en-US">
            <a:latin typeface="Roboto" panose="02000000000000000000" pitchFamily="2" charset="0"/>
            <a:ea typeface="Roboto" panose="02000000000000000000" pitchFamily="2" charset="0"/>
          </a:endParaRPr>
        </a:p>
      </dgm:t>
    </dgm:pt>
    <dgm:pt modelId="{527689D0-9BA4-6B45-926B-BEB8A2B76927}">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Greater emphasis on conflict-of-interest management</a:t>
          </a:r>
        </a:p>
      </dgm:t>
    </dgm:pt>
    <dgm:pt modelId="{A10AAD89-1D5C-1645-BD17-B0B6A3A61107}" type="parTrans" cxnId="{DC06000C-2251-C740-8AA1-0E6E7D18D835}">
      <dgm:prSet/>
      <dgm:spPr/>
      <dgm:t>
        <a:bodyPr/>
        <a:lstStyle/>
        <a:p>
          <a:endParaRPr lang="en-US">
            <a:latin typeface="Roboto" panose="02000000000000000000" pitchFamily="2" charset="0"/>
            <a:ea typeface="Roboto" panose="02000000000000000000" pitchFamily="2" charset="0"/>
          </a:endParaRPr>
        </a:p>
      </dgm:t>
    </dgm:pt>
    <dgm:pt modelId="{CAC75AD8-7529-7F4B-B8D8-DAE6F5755092}" type="sibTrans" cxnId="{DC06000C-2251-C740-8AA1-0E6E7D18D835}">
      <dgm:prSet/>
      <dgm:spPr/>
      <dgm:t>
        <a:bodyPr/>
        <a:lstStyle/>
        <a:p>
          <a:endParaRPr lang="en-US">
            <a:latin typeface="Roboto" panose="02000000000000000000" pitchFamily="2" charset="0"/>
            <a:ea typeface="Roboto" panose="02000000000000000000" pitchFamily="2" charset="0"/>
          </a:endParaRPr>
        </a:p>
      </dgm:t>
    </dgm:pt>
    <dgm:pt modelId="{B35EA529-B8D1-0340-83D9-ACE551F8A2F6}">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Better distinction between Process Owners and Process Managers</a:t>
          </a:r>
        </a:p>
      </dgm:t>
    </dgm:pt>
    <dgm:pt modelId="{27B81E84-88D0-FA4B-A54D-5F86D4DE10ED}" type="parTrans" cxnId="{19B63383-5B26-FA4A-9385-5F1A99FA49D7}">
      <dgm:prSet/>
      <dgm:spPr/>
      <dgm:t>
        <a:bodyPr/>
        <a:lstStyle/>
        <a:p>
          <a:endParaRPr lang="en-US">
            <a:latin typeface="Roboto" panose="02000000000000000000" pitchFamily="2" charset="0"/>
            <a:ea typeface="Roboto" panose="02000000000000000000" pitchFamily="2" charset="0"/>
          </a:endParaRPr>
        </a:p>
      </dgm:t>
    </dgm:pt>
    <dgm:pt modelId="{BCFA52E7-862B-DC40-AEAB-8F63BDBB2C3B}" type="sibTrans" cxnId="{19B63383-5B26-FA4A-9385-5F1A99FA49D7}">
      <dgm:prSet/>
      <dgm:spPr/>
      <dgm:t>
        <a:bodyPr/>
        <a:lstStyle/>
        <a:p>
          <a:endParaRPr lang="en-US">
            <a:latin typeface="Roboto" panose="02000000000000000000" pitchFamily="2" charset="0"/>
            <a:ea typeface="Roboto" panose="02000000000000000000" pitchFamily="2" charset="0"/>
          </a:endParaRPr>
        </a:p>
      </dgm:t>
    </dgm:pt>
    <dgm:pt modelId="{E75D8F85-89BB-F640-975B-8826D1809F1A}">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Ecosystem-wide governance perspective</a:t>
          </a:r>
        </a:p>
      </dgm:t>
    </dgm:pt>
    <dgm:pt modelId="{210F607D-67E7-0C4F-A00D-AA0456043640}" type="parTrans" cxnId="{97083FA5-2C71-D946-81D4-5BB29267C808}">
      <dgm:prSet/>
      <dgm:spPr/>
      <dgm:t>
        <a:bodyPr/>
        <a:lstStyle/>
        <a:p>
          <a:endParaRPr lang="en-US">
            <a:latin typeface="Roboto" panose="02000000000000000000" pitchFamily="2" charset="0"/>
            <a:ea typeface="Roboto" panose="02000000000000000000" pitchFamily="2" charset="0"/>
          </a:endParaRPr>
        </a:p>
      </dgm:t>
    </dgm:pt>
    <dgm:pt modelId="{25225B70-B901-B542-9E49-72169376990E}" type="sibTrans" cxnId="{97083FA5-2C71-D946-81D4-5BB29267C808}">
      <dgm:prSet/>
      <dgm:spPr/>
      <dgm:t>
        <a:bodyPr/>
        <a:lstStyle/>
        <a:p>
          <a:endParaRPr lang="en-US">
            <a:latin typeface="Roboto" panose="02000000000000000000" pitchFamily="2" charset="0"/>
            <a:ea typeface="Roboto" panose="02000000000000000000" pitchFamily="2" charset="0"/>
          </a:endParaRPr>
        </a:p>
      </dgm:t>
    </dgm:pt>
    <dgm:pt modelId="{DC6D8D26-E97C-704E-9129-82FF64720183}">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Expanded performance monitoring approaches</a:t>
          </a:r>
        </a:p>
      </dgm:t>
    </dgm:pt>
    <dgm:pt modelId="{906520DA-EDCC-8A42-9CAA-FFA236C8FE0D}" type="parTrans" cxnId="{B8EE2D52-48B0-E944-A5DF-DDB61F24D324}">
      <dgm:prSet/>
      <dgm:spPr/>
      <dgm:t>
        <a:bodyPr/>
        <a:lstStyle/>
        <a:p>
          <a:endParaRPr lang="en-US">
            <a:latin typeface="Roboto" panose="02000000000000000000" pitchFamily="2" charset="0"/>
            <a:ea typeface="Roboto" panose="02000000000000000000" pitchFamily="2" charset="0"/>
          </a:endParaRPr>
        </a:p>
      </dgm:t>
    </dgm:pt>
    <dgm:pt modelId="{CB172485-DA48-4B41-97FE-010E802B3087}" type="sibTrans" cxnId="{B8EE2D52-48B0-E944-A5DF-DDB61F24D324}">
      <dgm:prSet/>
      <dgm:spPr/>
      <dgm:t>
        <a:bodyPr/>
        <a:lstStyle/>
        <a:p>
          <a:endParaRPr lang="en-US">
            <a:latin typeface="Roboto" panose="02000000000000000000" pitchFamily="2" charset="0"/>
            <a:ea typeface="Roboto" panose="02000000000000000000" pitchFamily="2" charset="0"/>
          </a:endParaRPr>
        </a:p>
      </dgm:t>
    </dgm:pt>
    <dgm:pt modelId="{4F582C3A-7556-FA49-B8ED-FBD5F75BD494}">
      <dgm:prSet custT="1"/>
      <dgm:spPr/>
      <dgm:t>
        <a:bodyPr/>
        <a:lstStyle/>
        <a:p>
          <a:pPr>
            <a:lnSpc>
              <a:spcPct val="100000"/>
            </a:lnSpc>
          </a:pPr>
          <a:r>
            <a:rPr lang="en-US" sz="1800">
              <a:solidFill>
                <a:schemeClr val="accent2"/>
              </a:solidFill>
              <a:latin typeface="Roboto" panose="02000000000000000000" pitchFamily="2" charset="0"/>
              <a:ea typeface="Roboto" panose="02000000000000000000" pitchFamily="2" charset="0"/>
            </a:rPr>
            <a:t>Stronger connection between governance and value delivery</a:t>
          </a:r>
        </a:p>
      </dgm:t>
    </dgm:pt>
    <dgm:pt modelId="{AF648F9B-6142-0248-AAB3-EDE7FB25D926}" type="parTrans" cxnId="{D896FEEF-AB62-DC40-82DE-AC920884971C}">
      <dgm:prSet/>
      <dgm:spPr/>
      <dgm:t>
        <a:bodyPr/>
        <a:lstStyle/>
        <a:p>
          <a:endParaRPr lang="en-US">
            <a:latin typeface="Roboto" panose="02000000000000000000" pitchFamily="2" charset="0"/>
            <a:ea typeface="Roboto" panose="02000000000000000000" pitchFamily="2" charset="0"/>
          </a:endParaRPr>
        </a:p>
      </dgm:t>
    </dgm:pt>
    <dgm:pt modelId="{48C66633-C2BF-4440-B2B3-8E62FD983614}" type="sibTrans" cxnId="{D896FEEF-AB62-DC40-82DE-AC920884971C}">
      <dgm:prSet/>
      <dgm:spPr/>
      <dgm:t>
        <a:bodyPr/>
        <a:lstStyle/>
        <a:p>
          <a:endParaRPr lang="en-US">
            <a:latin typeface="Roboto" panose="02000000000000000000" pitchFamily="2" charset="0"/>
            <a:ea typeface="Roboto" panose="02000000000000000000" pitchFamily="2" charset="0"/>
          </a:endParaRPr>
        </a:p>
      </dgm:t>
    </dgm:pt>
    <dgm:pt modelId="{22F37422-3C16-4767-B317-95F79728426B}" type="pres">
      <dgm:prSet presAssocID="{88206E16-41EB-4657-B889-F34447085C10}" presName="root" presStyleCnt="0">
        <dgm:presLayoutVars>
          <dgm:dir/>
          <dgm:resizeHandles val="exact"/>
        </dgm:presLayoutVars>
      </dgm:prSet>
      <dgm:spPr/>
    </dgm:pt>
    <dgm:pt modelId="{4F14CE34-D4FE-4285-A9E9-9D418513602C}" type="pres">
      <dgm:prSet presAssocID="{AB17101A-6546-4DF6-961A-70CE2CAEE578}" presName="compNode" presStyleCnt="0"/>
      <dgm:spPr/>
    </dgm:pt>
    <dgm:pt modelId="{41440620-5B52-45FD-B397-2E8695BE78FB}" type="pres">
      <dgm:prSet presAssocID="{AB17101A-6546-4DF6-961A-70CE2CAEE57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ierarchy"/>
        </a:ext>
      </dgm:extLst>
    </dgm:pt>
    <dgm:pt modelId="{D6B2C23A-291D-46F3-8EA3-1402FF7E473A}" type="pres">
      <dgm:prSet presAssocID="{AB17101A-6546-4DF6-961A-70CE2CAEE578}" presName="iconSpace" presStyleCnt="0"/>
      <dgm:spPr/>
    </dgm:pt>
    <dgm:pt modelId="{7CCB715E-E349-4DD8-A4B5-5D25922BC26F}" type="pres">
      <dgm:prSet presAssocID="{AB17101A-6546-4DF6-961A-70CE2CAEE578}" presName="parTx" presStyleLbl="revTx" presStyleIdx="0" presStyleCnt="6">
        <dgm:presLayoutVars>
          <dgm:chMax val="0"/>
          <dgm:chPref val="0"/>
        </dgm:presLayoutVars>
      </dgm:prSet>
      <dgm:spPr/>
    </dgm:pt>
    <dgm:pt modelId="{AC38D529-429E-44A5-B921-C15F9EB0A97F}" type="pres">
      <dgm:prSet presAssocID="{AB17101A-6546-4DF6-961A-70CE2CAEE578}" presName="txSpace" presStyleCnt="0"/>
      <dgm:spPr/>
    </dgm:pt>
    <dgm:pt modelId="{39026608-4492-4C16-8299-4D4D0510DBB4}" type="pres">
      <dgm:prSet presAssocID="{AB17101A-6546-4DF6-961A-70CE2CAEE578}" presName="desTx" presStyleLbl="revTx" presStyleIdx="1" presStyleCnt="6">
        <dgm:presLayoutVars/>
      </dgm:prSet>
      <dgm:spPr/>
    </dgm:pt>
    <dgm:pt modelId="{1125E8EC-457A-4F7A-A2A8-CB7DE1D2F3A3}" type="pres">
      <dgm:prSet presAssocID="{B2AC64B5-A61A-412C-9E44-AC6DC93B1E86}" presName="sibTrans" presStyleCnt="0"/>
      <dgm:spPr/>
    </dgm:pt>
    <dgm:pt modelId="{80EAC93F-E075-4FE1-939D-B443DD02CD4D}" type="pres">
      <dgm:prSet presAssocID="{FDEDFD91-C169-4730-B870-919B5F4B7273}" presName="compNode" presStyleCnt="0"/>
      <dgm:spPr/>
    </dgm:pt>
    <dgm:pt modelId="{35AB2B28-C3F8-4B08-9275-9ABA513BFBF2}" type="pres">
      <dgm:prSet presAssocID="{FDEDFD91-C169-4730-B870-919B5F4B7273}"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eting"/>
        </a:ext>
      </dgm:extLst>
    </dgm:pt>
    <dgm:pt modelId="{B250682C-B538-46AF-A26B-3AF6FFD995BD}" type="pres">
      <dgm:prSet presAssocID="{FDEDFD91-C169-4730-B870-919B5F4B7273}" presName="iconSpace" presStyleCnt="0"/>
      <dgm:spPr/>
    </dgm:pt>
    <dgm:pt modelId="{E2A4F965-6971-41FD-8C49-497BEC976BA0}" type="pres">
      <dgm:prSet presAssocID="{FDEDFD91-C169-4730-B870-919B5F4B7273}" presName="parTx" presStyleLbl="revTx" presStyleIdx="2" presStyleCnt="6">
        <dgm:presLayoutVars>
          <dgm:chMax val="0"/>
          <dgm:chPref val="0"/>
        </dgm:presLayoutVars>
      </dgm:prSet>
      <dgm:spPr/>
    </dgm:pt>
    <dgm:pt modelId="{6C011EA9-1FD5-4C25-ABB5-2A27A302D044}" type="pres">
      <dgm:prSet presAssocID="{FDEDFD91-C169-4730-B870-919B5F4B7273}" presName="txSpace" presStyleCnt="0"/>
      <dgm:spPr/>
    </dgm:pt>
    <dgm:pt modelId="{1421752C-9E68-485F-90DE-CF53BF22A72A}" type="pres">
      <dgm:prSet presAssocID="{FDEDFD91-C169-4730-B870-919B5F4B7273}" presName="desTx" presStyleLbl="revTx" presStyleIdx="3" presStyleCnt="6">
        <dgm:presLayoutVars/>
      </dgm:prSet>
      <dgm:spPr/>
    </dgm:pt>
    <dgm:pt modelId="{C44156DA-A376-42B3-AF50-4E253DD7F923}" type="pres">
      <dgm:prSet presAssocID="{E7056585-9A63-4942-8A24-47E2EB9C770F}" presName="sibTrans" presStyleCnt="0"/>
      <dgm:spPr/>
    </dgm:pt>
    <dgm:pt modelId="{0B85C4AF-0855-4D14-B0F2-4EDB42CE7EBE}" type="pres">
      <dgm:prSet presAssocID="{F36CEC4B-E731-408D-811A-8DF12666A165}" presName="compNode" presStyleCnt="0"/>
      <dgm:spPr/>
    </dgm:pt>
    <dgm:pt modelId="{6F25A3F8-98A2-4442-A3F6-E9F79ADA0596}" type="pres">
      <dgm:prSet presAssocID="{F36CEC4B-E731-408D-811A-8DF12666A165}"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Gauge"/>
        </a:ext>
      </dgm:extLst>
    </dgm:pt>
    <dgm:pt modelId="{323CEFE9-04E8-4DEA-B4C0-2FAA904B6217}" type="pres">
      <dgm:prSet presAssocID="{F36CEC4B-E731-408D-811A-8DF12666A165}" presName="iconSpace" presStyleCnt="0"/>
      <dgm:spPr/>
    </dgm:pt>
    <dgm:pt modelId="{B0E877D9-C419-4A4A-B520-5519D5F3F932}" type="pres">
      <dgm:prSet presAssocID="{F36CEC4B-E731-408D-811A-8DF12666A165}" presName="parTx" presStyleLbl="revTx" presStyleIdx="4" presStyleCnt="6">
        <dgm:presLayoutVars>
          <dgm:chMax val="0"/>
          <dgm:chPref val="0"/>
        </dgm:presLayoutVars>
      </dgm:prSet>
      <dgm:spPr/>
    </dgm:pt>
    <dgm:pt modelId="{B5D1927C-3E31-4133-9A8A-16D7D160B790}" type="pres">
      <dgm:prSet presAssocID="{F36CEC4B-E731-408D-811A-8DF12666A165}" presName="txSpace" presStyleCnt="0"/>
      <dgm:spPr/>
    </dgm:pt>
    <dgm:pt modelId="{A5FA4FB3-8538-4F8B-9FFD-FB2F1A42D4F0}" type="pres">
      <dgm:prSet presAssocID="{F36CEC4B-E731-408D-811A-8DF12666A165}" presName="desTx" presStyleLbl="revTx" presStyleIdx="5" presStyleCnt="6">
        <dgm:presLayoutVars/>
      </dgm:prSet>
      <dgm:spPr/>
    </dgm:pt>
  </dgm:ptLst>
  <dgm:cxnLst>
    <dgm:cxn modelId="{50AA6605-E0E5-46DD-BE10-A07620E791A4}" srcId="{F36CEC4B-E731-408D-811A-8DF12666A165}" destId="{432C99AD-A48D-4CAA-B8BE-3750FB3B9B91}" srcOrd="0" destOrd="0" parTransId="{AF058428-8024-4D3A-BB0F-D3F10628C3C1}" sibTransId="{31A1101C-EC9B-4ABB-A236-6C73362CB88F}"/>
    <dgm:cxn modelId="{DC06000C-2251-C740-8AA1-0E6E7D18D835}" srcId="{AB17101A-6546-4DF6-961A-70CE2CAEE578}" destId="{527689D0-9BA4-6B45-926B-BEB8A2B76927}" srcOrd="2" destOrd="0" parTransId="{A10AAD89-1D5C-1645-BD17-B0B6A3A61107}" sibTransId="{CAC75AD8-7529-7F4B-B8D8-DAE6F5755092}"/>
    <dgm:cxn modelId="{7A957419-978C-41A2-A7B6-939CDE980C0A}" type="presOf" srcId="{F36CEC4B-E731-408D-811A-8DF12666A165}" destId="{B0E877D9-C419-4A4A-B520-5519D5F3F932}" srcOrd="0" destOrd="0" presId="urn:microsoft.com/office/officeart/2018/2/layout/IconLabelDescriptionList"/>
    <dgm:cxn modelId="{7F99681E-396A-A546-BCA9-74F895EB1A12}" type="presOf" srcId="{B35EA529-B8D1-0340-83D9-ACE551F8A2F6}" destId="{1421752C-9E68-485F-90DE-CF53BF22A72A}" srcOrd="0" destOrd="1" presId="urn:microsoft.com/office/officeart/2018/2/layout/IconLabelDescriptionList"/>
    <dgm:cxn modelId="{48D7E320-87BF-1C47-B153-7A5FE189A2FC}" type="presOf" srcId="{E75D8F85-89BB-F640-975B-8826D1809F1A}" destId="{1421752C-9E68-485F-90DE-CF53BF22A72A}" srcOrd="0" destOrd="2" presId="urn:microsoft.com/office/officeart/2018/2/layout/IconLabelDescriptionList"/>
    <dgm:cxn modelId="{5FE73B25-325A-B14D-991F-5ABF63D57EEF}" srcId="{AB17101A-6546-4DF6-961A-70CE2CAEE578}" destId="{10BB5639-B9C7-A649-9B8E-32882ACBB82D}" srcOrd="1" destOrd="0" parTransId="{B6A893D9-7D0F-554B-BB8C-55039472D4F6}" sibTransId="{01EDD166-2294-AA43-B0A4-2B16B5BE7B44}"/>
    <dgm:cxn modelId="{FB8A8327-A096-40CC-9241-C5CA348DD650}" srcId="{88206E16-41EB-4657-B889-F34447085C10}" destId="{FDEDFD91-C169-4730-B870-919B5F4B7273}" srcOrd="1" destOrd="0" parTransId="{59FCC564-C03B-444A-A7B3-B14CE1B4602D}" sibTransId="{E7056585-9A63-4942-8A24-47E2EB9C770F}"/>
    <dgm:cxn modelId="{B8EE2D52-48B0-E944-A5DF-DDB61F24D324}" srcId="{F36CEC4B-E731-408D-811A-8DF12666A165}" destId="{DC6D8D26-E97C-704E-9129-82FF64720183}" srcOrd="1" destOrd="0" parTransId="{906520DA-EDCC-8A42-9CAA-FFA236C8FE0D}" sibTransId="{CB172485-DA48-4B41-97FE-010E802B3087}"/>
    <dgm:cxn modelId="{73505968-6D47-4989-828C-394DCFB2E77F}" type="presOf" srcId="{AB17101A-6546-4DF6-961A-70CE2CAEE578}" destId="{7CCB715E-E349-4DD8-A4B5-5D25922BC26F}" srcOrd="0" destOrd="0" presId="urn:microsoft.com/office/officeart/2018/2/layout/IconLabelDescriptionList"/>
    <dgm:cxn modelId="{4355C669-C2E8-43F6-B8EB-A0513130DF2D}" type="presOf" srcId="{432C99AD-A48D-4CAA-B8BE-3750FB3B9B91}" destId="{A5FA4FB3-8538-4F8B-9FFD-FB2F1A42D4F0}" srcOrd="0" destOrd="0" presId="urn:microsoft.com/office/officeart/2018/2/layout/IconLabelDescriptionList"/>
    <dgm:cxn modelId="{245FC36E-F0DA-994A-8850-D08B24FFA022}" type="presOf" srcId="{527689D0-9BA4-6B45-926B-BEB8A2B76927}" destId="{39026608-4492-4C16-8299-4D4D0510DBB4}" srcOrd="0" destOrd="2" presId="urn:microsoft.com/office/officeart/2018/2/layout/IconLabelDescriptionList"/>
    <dgm:cxn modelId="{73C36B72-6426-4E60-ACA0-E230934ECB47}" type="presOf" srcId="{E7AF43DD-79E6-4277-9772-33D52A58E027}" destId="{39026608-4492-4C16-8299-4D4D0510DBB4}" srcOrd="0" destOrd="0" presId="urn:microsoft.com/office/officeart/2018/2/layout/IconLabelDescriptionList"/>
    <dgm:cxn modelId="{3AE29277-3692-604B-9868-DB48DEE7C4CE}" type="presOf" srcId="{4F582C3A-7556-FA49-B8ED-FBD5F75BD494}" destId="{A5FA4FB3-8538-4F8B-9FFD-FB2F1A42D4F0}" srcOrd="0" destOrd="2" presId="urn:microsoft.com/office/officeart/2018/2/layout/IconLabelDescriptionList"/>
    <dgm:cxn modelId="{35C7D97D-AFFC-46FE-9EE6-5FB1FE72FE58}" srcId="{AB17101A-6546-4DF6-961A-70CE2CAEE578}" destId="{E7AF43DD-79E6-4277-9772-33D52A58E027}" srcOrd="0" destOrd="0" parTransId="{457D0F69-65A8-4E26-B293-7292B3350542}" sibTransId="{B9D5866E-A098-427C-8283-93403B240C41}"/>
    <dgm:cxn modelId="{19B63383-5B26-FA4A-9385-5F1A99FA49D7}" srcId="{FDEDFD91-C169-4730-B870-919B5F4B7273}" destId="{B35EA529-B8D1-0340-83D9-ACE551F8A2F6}" srcOrd="1" destOrd="0" parTransId="{27B81E84-88D0-FA4B-A54D-5F86D4DE10ED}" sibTransId="{BCFA52E7-862B-DC40-AEAB-8F63BDBB2C3B}"/>
    <dgm:cxn modelId="{97083FA5-2C71-D946-81D4-5BB29267C808}" srcId="{FDEDFD91-C169-4730-B870-919B5F4B7273}" destId="{E75D8F85-89BB-F640-975B-8826D1809F1A}" srcOrd="2" destOrd="0" parTransId="{210F607D-67E7-0C4F-A00D-AA0456043640}" sibTransId="{25225B70-B901-B542-9E49-72169376990E}"/>
    <dgm:cxn modelId="{9B2DD1B2-61A5-3245-8EDC-3B840885EEBA}" type="presOf" srcId="{10BB5639-B9C7-A649-9B8E-32882ACBB82D}" destId="{39026608-4492-4C16-8299-4D4D0510DBB4}" srcOrd="0" destOrd="1" presId="urn:microsoft.com/office/officeart/2018/2/layout/IconLabelDescriptionList"/>
    <dgm:cxn modelId="{0BE1B6B7-08F7-BA42-B7BE-E2AD9AB9C593}" type="presOf" srcId="{DC6D8D26-E97C-704E-9129-82FF64720183}" destId="{A5FA4FB3-8538-4F8B-9FFD-FB2F1A42D4F0}" srcOrd="0" destOrd="1" presId="urn:microsoft.com/office/officeart/2018/2/layout/IconLabelDescriptionList"/>
    <dgm:cxn modelId="{0FDA1CB9-D914-438E-867C-C37EBA647CCB}" type="presOf" srcId="{88206E16-41EB-4657-B889-F34447085C10}" destId="{22F37422-3C16-4767-B317-95F79728426B}" srcOrd="0" destOrd="0" presId="urn:microsoft.com/office/officeart/2018/2/layout/IconLabelDescriptionList"/>
    <dgm:cxn modelId="{A3398AC4-827A-4640-A62A-DD13D97FC9F4}" srcId="{88206E16-41EB-4657-B889-F34447085C10}" destId="{F36CEC4B-E731-408D-811A-8DF12666A165}" srcOrd="2" destOrd="0" parTransId="{FC7FD124-64A4-4CBB-811D-38D62D9D0427}" sibTransId="{A0487CA9-4CA4-401B-88CA-BD68F3A1CF05}"/>
    <dgm:cxn modelId="{D2B945DF-D3AA-485B-895B-8F21582D0CE2}" type="presOf" srcId="{B797CCE6-7062-4630-8B60-2F96B0318381}" destId="{1421752C-9E68-485F-90DE-CF53BF22A72A}" srcOrd="0" destOrd="0" presId="urn:microsoft.com/office/officeart/2018/2/layout/IconLabelDescriptionList"/>
    <dgm:cxn modelId="{1C1A17EE-810F-4D67-9D90-9AE8E7647A1F}" srcId="{FDEDFD91-C169-4730-B870-919B5F4B7273}" destId="{B797CCE6-7062-4630-8B60-2F96B0318381}" srcOrd="0" destOrd="0" parTransId="{2B3862D4-2B12-4C8E-AF79-6FD48AA8FD11}" sibTransId="{F3543DAD-4272-4EF0-943A-9333D073A87F}"/>
    <dgm:cxn modelId="{1297B6EE-D072-4558-9B98-439A8387E3A2}" srcId="{88206E16-41EB-4657-B889-F34447085C10}" destId="{AB17101A-6546-4DF6-961A-70CE2CAEE578}" srcOrd="0" destOrd="0" parTransId="{082F89D1-CBC3-40DE-8A69-FAA8C1BA1723}" sibTransId="{B2AC64B5-A61A-412C-9E44-AC6DC93B1E86}"/>
    <dgm:cxn modelId="{D896FEEF-AB62-DC40-82DE-AC920884971C}" srcId="{F36CEC4B-E731-408D-811A-8DF12666A165}" destId="{4F582C3A-7556-FA49-B8ED-FBD5F75BD494}" srcOrd="2" destOrd="0" parTransId="{AF648F9B-6142-0248-AAB3-EDE7FB25D926}" sibTransId="{48C66633-C2BF-4440-B2B3-8E62FD983614}"/>
    <dgm:cxn modelId="{B773A5F0-86B0-435D-89B4-1DD7A55E8A23}" type="presOf" srcId="{FDEDFD91-C169-4730-B870-919B5F4B7273}" destId="{E2A4F965-6971-41FD-8C49-497BEC976BA0}" srcOrd="0" destOrd="0" presId="urn:microsoft.com/office/officeart/2018/2/layout/IconLabelDescriptionList"/>
    <dgm:cxn modelId="{6F5968E4-BA22-45AE-B6CC-CB0BAD88406B}" type="presParOf" srcId="{22F37422-3C16-4767-B317-95F79728426B}" destId="{4F14CE34-D4FE-4285-A9E9-9D418513602C}" srcOrd="0" destOrd="0" presId="urn:microsoft.com/office/officeart/2018/2/layout/IconLabelDescriptionList"/>
    <dgm:cxn modelId="{C662C74D-6B91-4CAC-AB7D-5556DD1ECA2A}" type="presParOf" srcId="{4F14CE34-D4FE-4285-A9E9-9D418513602C}" destId="{41440620-5B52-45FD-B397-2E8695BE78FB}" srcOrd="0" destOrd="0" presId="urn:microsoft.com/office/officeart/2018/2/layout/IconLabelDescriptionList"/>
    <dgm:cxn modelId="{DDFFC00C-716D-4126-9326-C0B2B2C4C082}" type="presParOf" srcId="{4F14CE34-D4FE-4285-A9E9-9D418513602C}" destId="{D6B2C23A-291D-46F3-8EA3-1402FF7E473A}" srcOrd="1" destOrd="0" presId="urn:microsoft.com/office/officeart/2018/2/layout/IconLabelDescriptionList"/>
    <dgm:cxn modelId="{21B70C3F-E887-4EFD-82D3-68854C977AB4}" type="presParOf" srcId="{4F14CE34-D4FE-4285-A9E9-9D418513602C}" destId="{7CCB715E-E349-4DD8-A4B5-5D25922BC26F}" srcOrd="2" destOrd="0" presId="urn:microsoft.com/office/officeart/2018/2/layout/IconLabelDescriptionList"/>
    <dgm:cxn modelId="{FA2A2B89-A3C4-449D-A39F-40FC6880EEF1}" type="presParOf" srcId="{4F14CE34-D4FE-4285-A9E9-9D418513602C}" destId="{AC38D529-429E-44A5-B921-C15F9EB0A97F}" srcOrd="3" destOrd="0" presId="urn:microsoft.com/office/officeart/2018/2/layout/IconLabelDescriptionList"/>
    <dgm:cxn modelId="{4DACBEC1-CA09-4636-96FA-A936C1ED0B15}" type="presParOf" srcId="{4F14CE34-D4FE-4285-A9E9-9D418513602C}" destId="{39026608-4492-4C16-8299-4D4D0510DBB4}" srcOrd="4" destOrd="0" presId="urn:microsoft.com/office/officeart/2018/2/layout/IconLabelDescriptionList"/>
    <dgm:cxn modelId="{5D8D6AD4-770A-49D8-B1F2-A13B3D2A8A42}" type="presParOf" srcId="{22F37422-3C16-4767-B317-95F79728426B}" destId="{1125E8EC-457A-4F7A-A2A8-CB7DE1D2F3A3}" srcOrd="1" destOrd="0" presId="urn:microsoft.com/office/officeart/2018/2/layout/IconLabelDescriptionList"/>
    <dgm:cxn modelId="{AF96D7B3-B623-4B20-860F-ABF3626AFF8B}" type="presParOf" srcId="{22F37422-3C16-4767-B317-95F79728426B}" destId="{80EAC93F-E075-4FE1-939D-B443DD02CD4D}" srcOrd="2" destOrd="0" presId="urn:microsoft.com/office/officeart/2018/2/layout/IconLabelDescriptionList"/>
    <dgm:cxn modelId="{D7532887-72E1-49C8-A5C4-DFC59808AC81}" type="presParOf" srcId="{80EAC93F-E075-4FE1-939D-B443DD02CD4D}" destId="{35AB2B28-C3F8-4B08-9275-9ABA513BFBF2}" srcOrd="0" destOrd="0" presId="urn:microsoft.com/office/officeart/2018/2/layout/IconLabelDescriptionList"/>
    <dgm:cxn modelId="{A4D9B022-E957-40B6-8FAA-D99C30760FDA}" type="presParOf" srcId="{80EAC93F-E075-4FE1-939D-B443DD02CD4D}" destId="{B250682C-B538-46AF-A26B-3AF6FFD995BD}" srcOrd="1" destOrd="0" presId="urn:microsoft.com/office/officeart/2018/2/layout/IconLabelDescriptionList"/>
    <dgm:cxn modelId="{2C070F04-E799-4804-8360-D741B0C18C38}" type="presParOf" srcId="{80EAC93F-E075-4FE1-939D-B443DD02CD4D}" destId="{E2A4F965-6971-41FD-8C49-497BEC976BA0}" srcOrd="2" destOrd="0" presId="urn:microsoft.com/office/officeart/2018/2/layout/IconLabelDescriptionList"/>
    <dgm:cxn modelId="{37AB9E71-6622-4602-8E10-D658FA93993A}" type="presParOf" srcId="{80EAC93F-E075-4FE1-939D-B443DD02CD4D}" destId="{6C011EA9-1FD5-4C25-ABB5-2A27A302D044}" srcOrd="3" destOrd="0" presId="urn:microsoft.com/office/officeart/2018/2/layout/IconLabelDescriptionList"/>
    <dgm:cxn modelId="{11314B82-539F-450B-AC3E-2DA371DD69E5}" type="presParOf" srcId="{80EAC93F-E075-4FE1-939D-B443DD02CD4D}" destId="{1421752C-9E68-485F-90DE-CF53BF22A72A}" srcOrd="4" destOrd="0" presId="urn:microsoft.com/office/officeart/2018/2/layout/IconLabelDescriptionList"/>
    <dgm:cxn modelId="{DB907576-36D8-4E30-A08A-199CE9EC70DE}" type="presParOf" srcId="{22F37422-3C16-4767-B317-95F79728426B}" destId="{C44156DA-A376-42B3-AF50-4E253DD7F923}" srcOrd="3" destOrd="0" presId="urn:microsoft.com/office/officeart/2018/2/layout/IconLabelDescriptionList"/>
    <dgm:cxn modelId="{6415418B-C016-418E-9B89-EFCD02A83C74}" type="presParOf" srcId="{22F37422-3C16-4767-B317-95F79728426B}" destId="{0B85C4AF-0855-4D14-B0F2-4EDB42CE7EBE}" srcOrd="4" destOrd="0" presId="urn:microsoft.com/office/officeart/2018/2/layout/IconLabelDescriptionList"/>
    <dgm:cxn modelId="{91B3352C-9983-48C6-9EC0-4CFAACB1B51F}" type="presParOf" srcId="{0B85C4AF-0855-4D14-B0F2-4EDB42CE7EBE}" destId="{6F25A3F8-98A2-4442-A3F6-E9F79ADA0596}" srcOrd="0" destOrd="0" presId="urn:microsoft.com/office/officeart/2018/2/layout/IconLabelDescriptionList"/>
    <dgm:cxn modelId="{FA53C502-8AE1-41C5-AABF-F8506576B860}" type="presParOf" srcId="{0B85C4AF-0855-4D14-B0F2-4EDB42CE7EBE}" destId="{323CEFE9-04E8-4DEA-B4C0-2FAA904B6217}" srcOrd="1" destOrd="0" presId="urn:microsoft.com/office/officeart/2018/2/layout/IconLabelDescriptionList"/>
    <dgm:cxn modelId="{31251650-2BE7-4F5E-91DE-B09097B1AACE}" type="presParOf" srcId="{0B85C4AF-0855-4D14-B0F2-4EDB42CE7EBE}" destId="{B0E877D9-C419-4A4A-B520-5519D5F3F932}" srcOrd="2" destOrd="0" presId="urn:microsoft.com/office/officeart/2018/2/layout/IconLabelDescriptionList"/>
    <dgm:cxn modelId="{81750B25-D5EE-419F-BA73-CA3D7150DF39}" type="presParOf" srcId="{0B85C4AF-0855-4D14-B0F2-4EDB42CE7EBE}" destId="{B5D1927C-3E31-4133-9A8A-16D7D160B790}" srcOrd="3" destOrd="0" presId="urn:microsoft.com/office/officeart/2018/2/layout/IconLabelDescriptionList"/>
    <dgm:cxn modelId="{3564ED5B-15F8-4E2D-8534-0BF4B39A111C}" type="presParOf" srcId="{0B85C4AF-0855-4D14-B0F2-4EDB42CE7EBE}" destId="{A5FA4FB3-8538-4F8B-9FFD-FB2F1A42D4F0}"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8206E16-41EB-4657-B889-F34447085C10}" type="doc">
      <dgm:prSet loTypeId="urn:microsoft.com/office/officeart/2018/2/layout/IconLabelDescriptionList" loCatId="icon" qsTypeId="urn:microsoft.com/office/officeart/2005/8/quickstyle/simple1" qsCatId="simple" csTypeId="urn:microsoft.com/office/officeart/2005/8/colors/accent5_2" csCatId="accent5" phldr="1"/>
      <dgm:spPr/>
      <dgm:t>
        <a:bodyPr/>
        <a:lstStyle/>
        <a:p>
          <a:endParaRPr lang="en-US"/>
        </a:p>
      </dgm:t>
    </dgm:pt>
    <dgm:pt modelId="{AB17101A-6546-4DF6-961A-70CE2CAEE578}">
      <dgm:prSet custT="1"/>
      <dgm:spPr/>
      <dgm:t>
        <a:bodyPr/>
        <a:lstStyle/>
        <a:p>
          <a:pPr>
            <a:lnSpc>
              <a:spcPct val="100000"/>
            </a:lnSpc>
            <a:defRPr b="1"/>
          </a:pPr>
          <a:r>
            <a:rPr lang="en-US" sz="2400">
              <a:solidFill>
                <a:schemeClr val="accent2"/>
              </a:solidFill>
            </a:rPr>
            <a:t>Better structural choices</a:t>
          </a:r>
        </a:p>
      </dgm:t>
    </dgm:pt>
    <dgm:pt modelId="{082F89D1-CBC3-40DE-8A69-FAA8C1BA1723}" type="parTrans" cxnId="{1297B6EE-D072-4558-9B98-439A8387E3A2}">
      <dgm:prSet/>
      <dgm:spPr/>
      <dgm:t>
        <a:bodyPr/>
        <a:lstStyle/>
        <a:p>
          <a:endParaRPr lang="en-US" sz="1800">
            <a:solidFill>
              <a:schemeClr val="accent2"/>
            </a:solidFill>
          </a:endParaRPr>
        </a:p>
      </dgm:t>
    </dgm:pt>
    <dgm:pt modelId="{B2AC64B5-A61A-412C-9E44-AC6DC93B1E86}" type="sibTrans" cxnId="{1297B6EE-D072-4558-9B98-439A8387E3A2}">
      <dgm:prSet/>
      <dgm:spPr/>
      <dgm:t>
        <a:bodyPr/>
        <a:lstStyle/>
        <a:p>
          <a:endParaRPr lang="en-US" sz="1800">
            <a:solidFill>
              <a:schemeClr val="accent2"/>
            </a:solidFill>
          </a:endParaRPr>
        </a:p>
      </dgm:t>
    </dgm:pt>
    <dgm:pt modelId="{E7AF43DD-79E6-4277-9772-33D52A58E027}">
      <dgm:prSet custT="1"/>
      <dgm:spPr/>
      <dgm:t>
        <a:bodyPr/>
        <a:lstStyle/>
        <a:p>
          <a:pPr>
            <a:lnSpc>
              <a:spcPct val="100000"/>
            </a:lnSpc>
          </a:pPr>
          <a:r>
            <a:rPr lang="en-US" sz="1800">
              <a:solidFill>
                <a:schemeClr val="accent2"/>
              </a:solidFill>
            </a:rPr>
            <a:t>More guidance on governance balance ("just enough governance")</a:t>
          </a:r>
        </a:p>
      </dgm:t>
    </dgm:pt>
    <dgm:pt modelId="{457D0F69-65A8-4E26-B293-7292B3350542}" type="parTrans" cxnId="{35C7D97D-AFFC-46FE-9EE6-5FB1FE72FE58}">
      <dgm:prSet/>
      <dgm:spPr/>
      <dgm:t>
        <a:bodyPr/>
        <a:lstStyle/>
        <a:p>
          <a:endParaRPr lang="en-US" sz="1800">
            <a:solidFill>
              <a:schemeClr val="accent2"/>
            </a:solidFill>
          </a:endParaRPr>
        </a:p>
      </dgm:t>
    </dgm:pt>
    <dgm:pt modelId="{B9D5866E-A098-427C-8283-93403B240C41}" type="sibTrans" cxnId="{35C7D97D-AFFC-46FE-9EE6-5FB1FE72FE58}">
      <dgm:prSet/>
      <dgm:spPr/>
      <dgm:t>
        <a:bodyPr/>
        <a:lstStyle/>
        <a:p>
          <a:endParaRPr lang="en-US" sz="1800">
            <a:solidFill>
              <a:schemeClr val="accent2"/>
            </a:solidFill>
          </a:endParaRPr>
        </a:p>
      </dgm:t>
    </dgm:pt>
    <dgm:pt modelId="{FDEDFD91-C169-4730-B870-919B5F4B7273}">
      <dgm:prSet custT="1"/>
      <dgm:spPr/>
      <dgm:t>
        <a:bodyPr/>
        <a:lstStyle/>
        <a:p>
          <a:pPr>
            <a:lnSpc>
              <a:spcPct val="100000"/>
            </a:lnSpc>
            <a:defRPr b="1"/>
          </a:pPr>
          <a:r>
            <a:rPr lang="en-US" sz="2400">
              <a:solidFill>
                <a:schemeClr val="accent2"/>
              </a:solidFill>
            </a:rPr>
            <a:t>Ecosystem thinking</a:t>
          </a:r>
        </a:p>
      </dgm:t>
    </dgm:pt>
    <dgm:pt modelId="{59FCC564-C03B-444A-A7B3-B14CE1B4602D}" type="parTrans" cxnId="{FB8A8327-A096-40CC-9241-C5CA348DD650}">
      <dgm:prSet/>
      <dgm:spPr/>
      <dgm:t>
        <a:bodyPr/>
        <a:lstStyle/>
        <a:p>
          <a:endParaRPr lang="en-US" sz="1800">
            <a:solidFill>
              <a:schemeClr val="accent2"/>
            </a:solidFill>
          </a:endParaRPr>
        </a:p>
      </dgm:t>
    </dgm:pt>
    <dgm:pt modelId="{E7056585-9A63-4942-8A24-47E2EB9C770F}" type="sibTrans" cxnId="{FB8A8327-A096-40CC-9241-C5CA348DD650}">
      <dgm:prSet/>
      <dgm:spPr/>
      <dgm:t>
        <a:bodyPr/>
        <a:lstStyle/>
        <a:p>
          <a:endParaRPr lang="en-US" sz="1800">
            <a:solidFill>
              <a:schemeClr val="accent2"/>
            </a:solidFill>
          </a:endParaRPr>
        </a:p>
      </dgm:t>
    </dgm:pt>
    <dgm:pt modelId="{B797CCE6-7062-4630-8B60-2F96B0318381}">
      <dgm:prSet custT="1"/>
      <dgm:spPr/>
      <dgm:t>
        <a:bodyPr/>
        <a:lstStyle/>
        <a:p>
          <a:pPr>
            <a:lnSpc>
              <a:spcPct val="100000"/>
            </a:lnSpc>
          </a:pPr>
          <a:r>
            <a:rPr lang="en-US" sz="1800">
              <a:solidFill>
                <a:schemeClr val="accent2"/>
              </a:solidFill>
            </a:rPr>
            <a:t>More detailed governance roles</a:t>
          </a:r>
        </a:p>
      </dgm:t>
    </dgm:pt>
    <dgm:pt modelId="{2B3862D4-2B12-4C8E-AF79-6FD48AA8FD11}" type="parTrans" cxnId="{1C1A17EE-810F-4D67-9D90-9AE8E7647A1F}">
      <dgm:prSet/>
      <dgm:spPr/>
      <dgm:t>
        <a:bodyPr/>
        <a:lstStyle/>
        <a:p>
          <a:endParaRPr lang="en-US" sz="1800">
            <a:solidFill>
              <a:schemeClr val="accent2"/>
            </a:solidFill>
          </a:endParaRPr>
        </a:p>
      </dgm:t>
    </dgm:pt>
    <dgm:pt modelId="{F3543DAD-4272-4EF0-943A-9333D073A87F}" type="sibTrans" cxnId="{1C1A17EE-810F-4D67-9D90-9AE8E7647A1F}">
      <dgm:prSet/>
      <dgm:spPr/>
      <dgm:t>
        <a:bodyPr/>
        <a:lstStyle/>
        <a:p>
          <a:endParaRPr lang="en-US" sz="1800">
            <a:solidFill>
              <a:schemeClr val="accent2"/>
            </a:solidFill>
          </a:endParaRPr>
        </a:p>
      </dgm:t>
    </dgm:pt>
    <dgm:pt modelId="{8FBDD094-E643-0E41-96FC-63A1D9EBFA7F}">
      <dgm:prSet custT="1"/>
      <dgm:spPr/>
      <dgm:t>
        <a:bodyPr/>
        <a:lstStyle/>
        <a:p>
          <a:pPr>
            <a:lnSpc>
              <a:spcPct val="100000"/>
            </a:lnSpc>
            <a:defRPr b="1"/>
          </a:pPr>
          <a:r>
            <a:rPr lang="en-US" sz="2400">
              <a:solidFill>
                <a:schemeClr val="accent2"/>
              </a:solidFill>
            </a:rPr>
            <a:t>More practical decision-making</a:t>
          </a:r>
        </a:p>
      </dgm:t>
    </dgm:pt>
    <dgm:pt modelId="{EB237517-9283-5B45-9344-18D008795BBD}" type="parTrans" cxnId="{F86453E8-D1E7-F34E-A32F-01227EBCEBB4}">
      <dgm:prSet/>
      <dgm:spPr/>
      <dgm:t>
        <a:bodyPr/>
        <a:lstStyle/>
        <a:p>
          <a:endParaRPr lang="en-US" sz="1600">
            <a:solidFill>
              <a:schemeClr val="accent2"/>
            </a:solidFill>
          </a:endParaRPr>
        </a:p>
      </dgm:t>
    </dgm:pt>
    <dgm:pt modelId="{B0E55BAB-5A09-4D4E-AEFD-C85D78BB35A6}" type="sibTrans" cxnId="{F86453E8-D1E7-F34E-A32F-01227EBCEBB4}">
      <dgm:prSet/>
      <dgm:spPr/>
      <dgm:t>
        <a:bodyPr/>
        <a:lstStyle/>
        <a:p>
          <a:endParaRPr lang="en-US" sz="1600">
            <a:solidFill>
              <a:schemeClr val="accent2"/>
            </a:solidFill>
          </a:endParaRPr>
        </a:p>
      </dgm:t>
    </dgm:pt>
    <dgm:pt modelId="{F2268B3B-8C73-3548-BDCC-BEA8F0CF7823}">
      <dgm:prSet custT="1"/>
      <dgm:spPr/>
      <dgm:t>
        <a:bodyPr/>
        <a:lstStyle/>
        <a:p>
          <a:pPr>
            <a:lnSpc>
              <a:spcPct val="100000"/>
            </a:lnSpc>
          </a:pPr>
          <a:r>
            <a:rPr lang="en-US" sz="1800">
              <a:solidFill>
                <a:schemeClr val="accent2"/>
              </a:solidFill>
            </a:rPr>
            <a:t>Data rooms</a:t>
          </a:r>
        </a:p>
        <a:p>
          <a:pPr>
            <a:lnSpc>
              <a:spcPct val="100000"/>
            </a:lnSpc>
          </a:pPr>
          <a:r>
            <a:rPr lang="en-US" sz="1800">
              <a:solidFill>
                <a:schemeClr val="accent2"/>
              </a:solidFill>
            </a:rPr>
            <a:t>Benchmarking</a:t>
          </a:r>
        </a:p>
      </dgm:t>
    </dgm:pt>
    <dgm:pt modelId="{6418BEA6-92BB-EB4C-A70C-16A76E35D9B6}" type="parTrans" cxnId="{CDA14E14-25EB-F24C-A8E0-E59DA1EF0D14}">
      <dgm:prSet/>
      <dgm:spPr/>
      <dgm:t>
        <a:bodyPr/>
        <a:lstStyle/>
        <a:p>
          <a:endParaRPr lang="en-US" sz="1600">
            <a:solidFill>
              <a:schemeClr val="accent2"/>
            </a:solidFill>
          </a:endParaRPr>
        </a:p>
      </dgm:t>
    </dgm:pt>
    <dgm:pt modelId="{B95A8CFF-E0B3-4444-92B6-457B3B95481C}" type="sibTrans" cxnId="{CDA14E14-25EB-F24C-A8E0-E59DA1EF0D14}">
      <dgm:prSet/>
      <dgm:spPr/>
      <dgm:t>
        <a:bodyPr/>
        <a:lstStyle/>
        <a:p>
          <a:endParaRPr lang="en-US" sz="1600">
            <a:solidFill>
              <a:schemeClr val="accent2"/>
            </a:solidFill>
          </a:endParaRPr>
        </a:p>
      </dgm:t>
    </dgm:pt>
    <dgm:pt modelId="{897B27CA-9D06-5C4B-9A43-598A8BF41279}">
      <dgm:prSet custT="1"/>
      <dgm:spPr/>
      <dgm:t>
        <a:bodyPr/>
        <a:lstStyle/>
        <a:p>
          <a:pPr>
            <a:lnSpc>
              <a:spcPct val="100000"/>
            </a:lnSpc>
          </a:pPr>
          <a:r>
            <a:rPr lang="en-US" sz="1800">
              <a:solidFill>
                <a:schemeClr val="accent2"/>
              </a:solidFill>
            </a:rPr>
            <a:t>Focus on avoiding governance sprawl</a:t>
          </a:r>
        </a:p>
      </dgm:t>
    </dgm:pt>
    <dgm:pt modelId="{3062B260-087B-6C42-84FD-EFB0BBC3D4C1}" type="parTrans" cxnId="{58B26756-D0C1-5549-B0FE-4BF90EF6B813}">
      <dgm:prSet/>
      <dgm:spPr/>
      <dgm:t>
        <a:bodyPr/>
        <a:lstStyle/>
        <a:p>
          <a:endParaRPr lang="en-US"/>
        </a:p>
      </dgm:t>
    </dgm:pt>
    <dgm:pt modelId="{147AE386-77A7-FD46-92B2-1F31EBFE8E81}" type="sibTrans" cxnId="{58B26756-D0C1-5549-B0FE-4BF90EF6B813}">
      <dgm:prSet/>
      <dgm:spPr/>
      <dgm:t>
        <a:bodyPr/>
        <a:lstStyle/>
        <a:p>
          <a:endParaRPr lang="en-US"/>
        </a:p>
      </dgm:t>
    </dgm:pt>
    <dgm:pt modelId="{504A331F-3F81-E646-B19A-12DE898C6B0F}">
      <dgm:prSet custT="1"/>
      <dgm:spPr/>
      <dgm:t>
        <a:bodyPr/>
        <a:lstStyle/>
        <a:p>
          <a:pPr>
            <a:lnSpc>
              <a:spcPct val="100000"/>
            </a:lnSpc>
          </a:pPr>
          <a:r>
            <a:rPr lang="en-US" sz="1800">
              <a:solidFill>
                <a:schemeClr val="accent2"/>
              </a:solidFill>
            </a:rPr>
            <a:t>Greater emphasis on conflict-of-interest management</a:t>
          </a:r>
        </a:p>
      </dgm:t>
    </dgm:pt>
    <dgm:pt modelId="{88123B55-4451-1640-9F9C-0F1D0AB9F992}" type="parTrans" cxnId="{7C0B7898-8DF0-2C4B-AF17-29800088AC56}">
      <dgm:prSet/>
      <dgm:spPr/>
      <dgm:t>
        <a:bodyPr/>
        <a:lstStyle/>
        <a:p>
          <a:endParaRPr lang="en-US"/>
        </a:p>
      </dgm:t>
    </dgm:pt>
    <dgm:pt modelId="{9C3D6F4B-94D9-AE41-9AEE-A642ABC65EF1}" type="sibTrans" cxnId="{7C0B7898-8DF0-2C4B-AF17-29800088AC56}">
      <dgm:prSet/>
      <dgm:spPr/>
      <dgm:t>
        <a:bodyPr/>
        <a:lstStyle/>
        <a:p>
          <a:endParaRPr lang="en-US"/>
        </a:p>
      </dgm:t>
    </dgm:pt>
    <dgm:pt modelId="{E6277B55-8DF5-9147-AE63-12AAC613EF29}">
      <dgm:prSet custT="1"/>
      <dgm:spPr/>
      <dgm:t>
        <a:bodyPr/>
        <a:lstStyle/>
        <a:p>
          <a:pPr>
            <a:lnSpc>
              <a:spcPct val="100000"/>
            </a:lnSpc>
          </a:pPr>
          <a:r>
            <a:rPr lang="en-US" sz="1800">
              <a:solidFill>
                <a:schemeClr val="accent2"/>
              </a:solidFill>
            </a:rPr>
            <a:t>Better distinction between Process Owners and Process Managers</a:t>
          </a:r>
        </a:p>
      </dgm:t>
    </dgm:pt>
    <dgm:pt modelId="{8F836245-2920-144B-8C56-9DD925B3A0C5}" type="parTrans" cxnId="{4FDE76B8-15E6-7745-8F4A-DB09792689E9}">
      <dgm:prSet/>
      <dgm:spPr/>
      <dgm:t>
        <a:bodyPr/>
        <a:lstStyle/>
        <a:p>
          <a:endParaRPr lang="en-US"/>
        </a:p>
      </dgm:t>
    </dgm:pt>
    <dgm:pt modelId="{F1D70D90-13FB-8E48-A11B-C416AB7EA90F}" type="sibTrans" cxnId="{4FDE76B8-15E6-7745-8F4A-DB09792689E9}">
      <dgm:prSet/>
      <dgm:spPr/>
      <dgm:t>
        <a:bodyPr/>
        <a:lstStyle/>
        <a:p>
          <a:endParaRPr lang="en-US"/>
        </a:p>
      </dgm:t>
    </dgm:pt>
    <dgm:pt modelId="{DC354BD6-4D38-F34C-B24B-9C00E6A4D5E3}">
      <dgm:prSet custT="1"/>
      <dgm:spPr/>
      <dgm:t>
        <a:bodyPr/>
        <a:lstStyle/>
        <a:p>
          <a:pPr>
            <a:lnSpc>
              <a:spcPct val="100000"/>
            </a:lnSpc>
          </a:pPr>
          <a:r>
            <a:rPr lang="en-US" sz="1800">
              <a:solidFill>
                <a:schemeClr val="accent2"/>
              </a:solidFill>
            </a:rPr>
            <a:t>Ecosystem-wide governance perspective</a:t>
          </a:r>
        </a:p>
      </dgm:t>
    </dgm:pt>
    <dgm:pt modelId="{5BE6CFA7-52AD-404F-AF73-0CCF1254AD4D}" type="parTrans" cxnId="{5C9A952A-111B-E14C-9F30-F75C2078A41C}">
      <dgm:prSet/>
      <dgm:spPr/>
      <dgm:t>
        <a:bodyPr/>
        <a:lstStyle/>
        <a:p>
          <a:endParaRPr lang="en-US"/>
        </a:p>
      </dgm:t>
    </dgm:pt>
    <dgm:pt modelId="{A7CE4BB3-6B08-7048-AD13-78595E4D78E2}" type="sibTrans" cxnId="{5C9A952A-111B-E14C-9F30-F75C2078A41C}">
      <dgm:prSet/>
      <dgm:spPr/>
      <dgm:t>
        <a:bodyPr/>
        <a:lstStyle/>
        <a:p>
          <a:endParaRPr lang="en-US"/>
        </a:p>
      </dgm:t>
    </dgm:pt>
    <dgm:pt modelId="{F6712BCD-ECFE-BB40-A658-236F800E2CC6}">
      <dgm:prSet custT="1"/>
      <dgm:spPr/>
      <dgm:t>
        <a:bodyPr/>
        <a:lstStyle/>
        <a:p>
          <a:pPr>
            <a:lnSpc>
              <a:spcPct val="100000"/>
            </a:lnSpc>
          </a:pPr>
          <a:r>
            <a:rPr lang="en-US" sz="1800">
              <a:solidFill>
                <a:schemeClr val="accent2"/>
              </a:solidFill>
            </a:rPr>
            <a:t>Tooling and integration strategies</a:t>
          </a:r>
        </a:p>
      </dgm:t>
    </dgm:pt>
    <dgm:pt modelId="{F60805A1-48F9-0D43-A767-D4515D63D34C}" type="parTrans" cxnId="{5F34B235-7988-1C46-8124-2525495D4300}">
      <dgm:prSet/>
      <dgm:spPr/>
      <dgm:t>
        <a:bodyPr/>
        <a:lstStyle/>
        <a:p>
          <a:endParaRPr lang="en-US"/>
        </a:p>
      </dgm:t>
    </dgm:pt>
    <dgm:pt modelId="{08178104-5028-1E4E-86EE-F21912D7E5D5}" type="sibTrans" cxnId="{5F34B235-7988-1C46-8124-2525495D4300}">
      <dgm:prSet/>
      <dgm:spPr/>
      <dgm:t>
        <a:bodyPr/>
        <a:lstStyle/>
        <a:p>
          <a:endParaRPr lang="en-US"/>
        </a:p>
      </dgm:t>
    </dgm:pt>
    <dgm:pt modelId="{BAB3459C-3847-1941-B1B8-B4B38640346A}">
      <dgm:prSet custT="1"/>
      <dgm:spPr/>
      <dgm:t>
        <a:bodyPr/>
        <a:lstStyle/>
        <a:p>
          <a:pPr>
            <a:lnSpc>
              <a:spcPct val="100000"/>
            </a:lnSpc>
          </a:pPr>
          <a:r>
            <a:rPr lang="en-US" sz="1800">
              <a:solidFill>
                <a:schemeClr val="accent2"/>
              </a:solidFill>
            </a:rPr>
            <a:t>RAG reporting and measurement approaches</a:t>
          </a:r>
        </a:p>
      </dgm:t>
    </dgm:pt>
    <dgm:pt modelId="{01E7D2C1-AB6C-1D44-A61D-DF977C3D0416}" type="parTrans" cxnId="{8DF1C028-1AC5-7A4C-984C-1EE372A4E1EC}">
      <dgm:prSet/>
      <dgm:spPr/>
      <dgm:t>
        <a:bodyPr/>
        <a:lstStyle/>
        <a:p>
          <a:endParaRPr lang="en-US"/>
        </a:p>
      </dgm:t>
    </dgm:pt>
    <dgm:pt modelId="{FC29FA6B-1C6B-BB4D-ADF2-14B1CD327659}" type="sibTrans" cxnId="{8DF1C028-1AC5-7A4C-984C-1EE372A4E1EC}">
      <dgm:prSet/>
      <dgm:spPr/>
      <dgm:t>
        <a:bodyPr/>
        <a:lstStyle/>
        <a:p>
          <a:endParaRPr lang="en-US"/>
        </a:p>
      </dgm:t>
    </dgm:pt>
    <dgm:pt modelId="{E8506A68-4288-CD46-9EB1-497D46AE6117}">
      <dgm:prSet custT="1"/>
      <dgm:spPr/>
      <dgm:t>
        <a:bodyPr/>
        <a:lstStyle/>
        <a:p>
          <a:pPr>
            <a:lnSpc>
              <a:spcPct val="100000"/>
            </a:lnSpc>
          </a:pPr>
          <a:r>
            <a:rPr lang="en-US" sz="1800">
              <a:solidFill>
                <a:schemeClr val="accent2"/>
              </a:solidFill>
            </a:rPr>
            <a:t>Contracting guidance</a:t>
          </a:r>
        </a:p>
      </dgm:t>
    </dgm:pt>
    <dgm:pt modelId="{4BF955C0-BD5E-6347-9DC2-3A90D260CEFD}" type="parTrans" cxnId="{59626CB3-5EFD-F24B-A507-D97226BACDE3}">
      <dgm:prSet/>
      <dgm:spPr/>
      <dgm:t>
        <a:bodyPr/>
        <a:lstStyle/>
        <a:p>
          <a:endParaRPr lang="en-US"/>
        </a:p>
      </dgm:t>
    </dgm:pt>
    <dgm:pt modelId="{CE6A84FE-8A3E-4C4E-AC30-64B172DE1A2D}" type="sibTrans" cxnId="{59626CB3-5EFD-F24B-A507-D97226BACDE3}">
      <dgm:prSet/>
      <dgm:spPr/>
      <dgm:t>
        <a:bodyPr/>
        <a:lstStyle/>
        <a:p>
          <a:endParaRPr lang="en-US"/>
        </a:p>
      </dgm:t>
    </dgm:pt>
    <dgm:pt modelId="{22F37422-3C16-4767-B317-95F79728426B}" type="pres">
      <dgm:prSet presAssocID="{88206E16-41EB-4657-B889-F34447085C10}" presName="root" presStyleCnt="0">
        <dgm:presLayoutVars>
          <dgm:dir/>
          <dgm:resizeHandles val="exact"/>
        </dgm:presLayoutVars>
      </dgm:prSet>
      <dgm:spPr/>
    </dgm:pt>
    <dgm:pt modelId="{4F14CE34-D4FE-4285-A9E9-9D418513602C}" type="pres">
      <dgm:prSet presAssocID="{AB17101A-6546-4DF6-961A-70CE2CAEE578}" presName="compNode" presStyleCnt="0"/>
      <dgm:spPr/>
    </dgm:pt>
    <dgm:pt modelId="{41440620-5B52-45FD-B397-2E8695BE78FB}" type="pres">
      <dgm:prSet presAssocID="{AB17101A-6546-4DF6-961A-70CE2CAEE578}" presName="iconRect" presStyleLbl="node1" presStyleIdx="0" presStyleCnt="3"/>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Blueprint with solid fill"/>
        </a:ext>
      </dgm:extLst>
    </dgm:pt>
    <dgm:pt modelId="{D6B2C23A-291D-46F3-8EA3-1402FF7E473A}" type="pres">
      <dgm:prSet presAssocID="{AB17101A-6546-4DF6-961A-70CE2CAEE578}" presName="iconSpace" presStyleCnt="0"/>
      <dgm:spPr/>
    </dgm:pt>
    <dgm:pt modelId="{7CCB715E-E349-4DD8-A4B5-5D25922BC26F}" type="pres">
      <dgm:prSet presAssocID="{AB17101A-6546-4DF6-961A-70CE2CAEE578}" presName="parTx" presStyleLbl="revTx" presStyleIdx="0" presStyleCnt="6">
        <dgm:presLayoutVars>
          <dgm:chMax val="0"/>
          <dgm:chPref val="0"/>
        </dgm:presLayoutVars>
      </dgm:prSet>
      <dgm:spPr/>
    </dgm:pt>
    <dgm:pt modelId="{AC38D529-429E-44A5-B921-C15F9EB0A97F}" type="pres">
      <dgm:prSet presAssocID="{AB17101A-6546-4DF6-961A-70CE2CAEE578}" presName="txSpace" presStyleCnt="0"/>
      <dgm:spPr/>
    </dgm:pt>
    <dgm:pt modelId="{39026608-4492-4C16-8299-4D4D0510DBB4}" type="pres">
      <dgm:prSet presAssocID="{AB17101A-6546-4DF6-961A-70CE2CAEE578}" presName="desTx" presStyleLbl="revTx" presStyleIdx="1" presStyleCnt="6">
        <dgm:presLayoutVars/>
      </dgm:prSet>
      <dgm:spPr/>
    </dgm:pt>
    <dgm:pt modelId="{1125E8EC-457A-4F7A-A2A8-CB7DE1D2F3A3}" type="pres">
      <dgm:prSet presAssocID="{B2AC64B5-A61A-412C-9E44-AC6DC93B1E86}" presName="sibTrans" presStyleCnt="0"/>
      <dgm:spPr/>
    </dgm:pt>
    <dgm:pt modelId="{80EAC93F-E075-4FE1-939D-B443DD02CD4D}" type="pres">
      <dgm:prSet presAssocID="{FDEDFD91-C169-4730-B870-919B5F4B7273}" presName="compNode" presStyleCnt="0"/>
      <dgm:spPr/>
    </dgm:pt>
    <dgm:pt modelId="{35AB2B28-C3F8-4B08-9275-9ABA513BFBF2}" type="pres">
      <dgm:prSet presAssocID="{FDEDFD91-C169-4730-B870-919B5F4B7273}" presName="iconRect" presStyleLbl="nod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Agriculture with solid fill"/>
        </a:ext>
      </dgm:extLst>
    </dgm:pt>
    <dgm:pt modelId="{B250682C-B538-46AF-A26B-3AF6FFD995BD}" type="pres">
      <dgm:prSet presAssocID="{FDEDFD91-C169-4730-B870-919B5F4B7273}" presName="iconSpace" presStyleCnt="0"/>
      <dgm:spPr/>
    </dgm:pt>
    <dgm:pt modelId="{E2A4F965-6971-41FD-8C49-497BEC976BA0}" type="pres">
      <dgm:prSet presAssocID="{FDEDFD91-C169-4730-B870-919B5F4B7273}" presName="parTx" presStyleLbl="revTx" presStyleIdx="2" presStyleCnt="6">
        <dgm:presLayoutVars>
          <dgm:chMax val="0"/>
          <dgm:chPref val="0"/>
        </dgm:presLayoutVars>
      </dgm:prSet>
      <dgm:spPr/>
    </dgm:pt>
    <dgm:pt modelId="{6C011EA9-1FD5-4C25-ABB5-2A27A302D044}" type="pres">
      <dgm:prSet presAssocID="{FDEDFD91-C169-4730-B870-919B5F4B7273}" presName="txSpace" presStyleCnt="0"/>
      <dgm:spPr/>
    </dgm:pt>
    <dgm:pt modelId="{1421752C-9E68-485F-90DE-CF53BF22A72A}" type="pres">
      <dgm:prSet presAssocID="{FDEDFD91-C169-4730-B870-919B5F4B7273}" presName="desTx" presStyleLbl="revTx" presStyleIdx="3" presStyleCnt="6">
        <dgm:presLayoutVars/>
      </dgm:prSet>
      <dgm:spPr/>
    </dgm:pt>
    <dgm:pt modelId="{C44156DA-A376-42B3-AF50-4E253DD7F923}" type="pres">
      <dgm:prSet presAssocID="{E7056585-9A63-4942-8A24-47E2EB9C770F}" presName="sibTrans" presStyleCnt="0"/>
      <dgm:spPr/>
    </dgm:pt>
    <dgm:pt modelId="{5251897C-3EC0-644E-B850-0DA119076B22}" type="pres">
      <dgm:prSet presAssocID="{8FBDD094-E643-0E41-96FC-63A1D9EBFA7F}" presName="compNode" presStyleCnt="0"/>
      <dgm:spPr/>
    </dgm:pt>
    <dgm:pt modelId="{A1A38362-050F-0A4B-97B2-5338927BBD45}" type="pres">
      <dgm:prSet presAssocID="{8FBDD094-E643-0E41-96FC-63A1D9EBFA7F}"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ools"/>
        </a:ext>
      </dgm:extLst>
    </dgm:pt>
    <dgm:pt modelId="{2FEF9EDF-5341-D04F-B6F8-1A1002BAE2CC}" type="pres">
      <dgm:prSet presAssocID="{8FBDD094-E643-0E41-96FC-63A1D9EBFA7F}" presName="iconSpace" presStyleCnt="0"/>
      <dgm:spPr/>
    </dgm:pt>
    <dgm:pt modelId="{68EA8CE7-0509-794A-8022-A49B54889669}" type="pres">
      <dgm:prSet presAssocID="{8FBDD094-E643-0E41-96FC-63A1D9EBFA7F}" presName="parTx" presStyleLbl="revTx" presStyleIdx="4" presStyleCnt="6">
        <dgm:presLayoutVars>
          <dgm:chMax val="0"/>
          <dgm:chPref val="0"/>
        </dgm:presLayoutVars>
      </dgm:prSet>
      <dgm:spPr/>
    </dgm:pt>
    <dgm:pt modelId="{EF1A2287-8228-574F-BF7E-6664E1D12E16}" type="pres">
      <dgm:prSet presAssocID="{8FBDD094-E643-0E41-96FC-63A1D9EBFA7F}" presName="txSpace" presStyleCnt="0"/>
      <dgm:spPr/>
    </dgm:pt>
    <dgm:pt modelId="{96238A7A-5E7F-0541-B750-C5AA27A0F9E3}" type="pres">
      <dgm:prSet presAssocID="{8FBDD094-E643-0E41-96FC-63A1D9EBFA7F}" presName="desTx" presStyleLbl="revTx" presStyleIdx="5" presStyleCnt="6">
        <dgm:presLayoutVars/>
      </dgm:prSet>
      <dgm:spPr/>
    </dgm:pt>
  </dgm:ptLst>
  <dgm:cxnLst>
    <dgm:cxn modelId="{73895B00-9D40-3E4C-90FC-FD14F25EE960}" type="presOf" srcId="{E8506A68-4288-CD46-9EB1-497D46AE6117}" destId="{96238A7A-5E7F-0541-B750-C5AA27A0F9E3}" srcOrd="0" destOrd="1" presId="urn:microsoft.com/office/officeart/2018/2/layout/IconLabelDescriptionList"/>
    <dgm:cxn modelId="{53956910-3662-354D-A3C4-E01F87F5D3D3}" type="presOf" srcId="{504A331F-3F81-E646-B19A-12DE898C6B0F}" destId="{39026608-4492-4C16-8299-4D4D0510DBB4}" srcOrd="0" destOrd="2" presId="urn:microsoft.com/office/officeart/2018/2/layout/IconLabelDescriptionList"/>
    <dgm:cxn modelId="{CDA14E14-25EB-F24C-A8E0-E59DA1EF0D14}" srcId="{8FBDD094-E643-0E41-96FC-63A1D9EBFA7F}" destId="{F2268B3B-8C73-3548-BDCC-BEA8F0CF7823}" srcOrd="0" destOrd="0" parTransId="{6418BEA6-92BB-EB4C-A70C-16A76E35D9B6}" sibTransId="{B95A8CFF-E0B3-4444-92B6-457B3B95481C}"/>
    <dgm:cxn modelId="{FB8A8327-A096-40CC-9241-C5CA348DD650}" srcId="{88206E16-41EB-4657-B889-F34447085C10}" destId="{FDEDFD91-C169-4730-B870-919B5F4B7273}" srcOrd="1" destOrd="0" parTransId="{59FCC564-C03B-444A-A7B3-B14CE1B4602D}" sibTransId="{E7056585-9A63-4942-8A24-47E2EB9C770F}"/>
    <dgm:cxn modelId="{8DF1C028-1AC5-7A4C-984C-1EE372A4E1EC}" srcId="{8FBDD094-E643-0E41-96FC-63A1D9EBFA7F}" destId="{BAB3459C-3847-1941-B1B8-B4B38640346A}" srcOrd="3" destOrd="0" parTransId="{01E7D2C1-AB6C-1D44-A61D-DF977C3D0416}" sibTransId="{FC29FA6B-1C6B-BB4D-ADF2-14B1CD327659}"/>
    <dgm:cxn modelId="{5C9A952A-111B-E14C-9F30-F75C2078A41C}" srcId="{FDEDFD91-C169-4730-B870-919B5F4B7273}" destId="{DC354BD6-4D38-F34C-B24B-9C00E6A4D5E3}" srcOrd="2" destOrd="0" parTransId="{5BE6CFA7-52AD-404F-AF73-0CCF1254AD4D}" sibTransId="{A7CE4BB3-6B08-7048-AD13-78595E4D78E2}"/>
    <dgm:cxn modelId="{5F34B235-7988-1C46-8124-2525495D4300}" srcId="{8FBDD094-E643-0E41-96FC-63A1D9EBFA7F}" destId="{F6712BCD-ECFE-BB40-A658-236F800E2CC6}" srcOrd="2" destOrd="0" parTransId="{F60805A1-48F9-0D43-A767-D4515D63D34C}" sibTransId="{08178104-5028-1E4E-86EE-F21912D7E5D5}"/>
    <dgm:cxn modelId="{76E7B040-2543-544E-BAE1-6151F8FD5279}" type="presOf" srcId="{BAB3459C-3847-1941-B1B8-B4B38640346A}" destId="{96238A7A-5E7F-0541-B750-C5AA27A0F9E3}" srcOrd="0" destOrd="3" presId="urn:microsoft.com/office/officeart/2018/2/layout/IconLabelDescriptionList"/>
    <dgm:cxn modelId="{58B26756-D0C1-5549-B0FE-4BF90EF6B813}" srcId="{AB17101A-6546-4DF6-961A-70CE2CAEE578}" destId="{897B27CA-9D06-5C4B-9A43-598A8BF41279}" srcOrd="1" destOrd="0" parTransId="{3062B260-087B-6C42-84FD-EFB0BBC3D4C1}" sibTransId="{147AE386-77A7-FD46-92B2-1F31EBFE8E81}"/>
    <dgm:cxn modelId="{BC11A35C-3771-364E-9D5A-7BCB1C724675}" type="presOf" srcId="{DC354BD6-4D38-F34C-B24B-9C00E6A4D5E3}" destId="{1421752C-9E68-485F-90DE-CF53BF22A72A}" srcOrd="0" destOrd="2" presId="urn:microsoft.com/office/officeart/2018/2/layout/IconLabelDescriptionList"/>
    <dgm:cxn modelId="{02D69F5E-D180-4AB0-B03D-226883710105}" type="presOf" srcId="{FDEDFD91-C169-4730-B870-919B5F4B7273}" destId="{E2A4F965-6971-41FD-8C49-497BEC976BA0}" srcOrd="0" destOrd="0" presId="urn:microsoft.com/office/officeart/2018/2/layout/IconLabelDescriptionList"/>
    <dgm:cxn modelId="{755A7F67-B96A-4F6B-93A5-1F118837EC1E}" type="presOf" srcId="{AB17101A-6546-4DF6-961A-70CE2CAEE578}" destId="{7CCB715E-E349-4DD8-A4B5-5D25922BC26F}" srcOrd="0" destOrd="0" presId="urn:microsoft.com/office/officeart/2018/2/layout/IconLabelDescriptionList"/>
    <dgm:cxn modelId="{C2363A6D-6CEB-354F-BDF6-4FBAAA6B2DCC}" type="presOf" srcId="{F2268B3B-8C73-3548-BDCC-BEA8F0CF7823}" destId="{96238A7A-5E7F-0541-B750-C5AA27A0F9E3}" srcOrd="0" destOrd="0" presId="urn:microsoft.com/office/officeart/2018/2/layout/IconLabelDescriptionList"/>
    <dgm:cxn modelId="{35C7D97D-AFFC-46FE-9EE6-5FB1FE72FE58}" srcId="{AB17101A-6546-4DF6-961A-70CE2CAEE578}" destId="{E7AF43DD-79E6-4277-9772-33D52A58E027}" srcOrd="0" destOrd="0" parTransId="{457D0F69-65A8-4E26-B293-7292B3350542}" sibTransId="{B9D5866E-A098-427C-8283-93403B240C41}"/>
    <dgm:cxn modelId="{70727D80-7B4C-AB43-952C-1FE81CA4BB2C}" type="presOf" srcId="{E6277B55-8DF5-9147-AE63-12AAC613EF29}" destId="{1421752C-9E68-485F-90DE-CF53BF22A72A}" srcOrd="0" destOrd="1" presId="urn:microsoft.com/office/officeart/2018/2/layout/IconLabelDescriptionList"/>
    <dgm:cxn modelId="{C42DD285-E8A8-3E45-BE93-5902A9B7E4F9}" type="presOf" srcId="{897B27CA-9D06-5C4B-9A43-598A8BF41279}" destId="{39026608-4492-4C16-8299-4D4D0510DBB4}" srcOrd="0" destOrd="1" presId="urn:microsoft.com/office/officeart/2018/2/layout/IconLabelDescriptionList"/>
    <dgm:cxn modelId="{7C0B7898-8DF0-2C4B-AF17-29800088AC56}" srcId="{AB17101A-6546-4DF6-961A-70CE2CAEE578}" destId="{504A331F-3F81-E646-B19A-12DE898C6B0F}" srcOrd="2" destOrd="0" parTransId="{88123B55-4451-1640-9F9C-0F1D0AB9F992}" sibTransId="{9C3D6F4B-94D9-AE41-9AEE-A642ABC65EF1}"/>
    <dgm:cxn modelId="{59626CB3-5EFD-F24B-A507-D97226BACDE3}" srcId="{8FBDD094-E643-0E41-96FC-63A1D9EBFA7F}" destId="{E8506A68-4288-CD46-9EB1-497D46AE6117}" srcOrd="1" destOrd="0" parTransId="{4BF955C0-BD5E-6347-9DC2-3A90D260CEFD}" sibTransId="{CE6A84FE-8A3E-4C4E-AC30-64B172DE1A2D}"/>
    <dgm:cxn modelId="{8844BBB4-F54F-46BB-BF9E-2071849FCBE5}" type="presOf" srcId="{B797CCE6-7062-4630-8B60-2F96B0318381}" destId="{1421752C-9E68-485F-90DE-CF53BF22A72A}" srcOrd="0" destOrd="0" presId="urn:microsoft.com/office/officeart/2018/2/layout/IconLabelDescriptionList"/>
    <dgm:cxn modelId="{A56997B7-FD4B-2E46-83E0-A6F29E7375DC}" type="presOf" srcId="{8FBDD094-E643-0E41-96FC-63A1D9EBFA7F}" destId="{68EA8CE7-0509-794A-8022-A49B54889669}" srcOrd="0" destOrd="0" presId="urn:microsoft.com/office/officeart/2018/2/layout/IconLabelDescriptionList"/>
    <dgm:cxn modelId="{4FDE76B8-15E6-7745-8F4A-DB09792689E9}" srcId="{FDEDFD91-C169-4730-B870-919B5F4B7273}" destId="{E6277B55-8DF5-9147-AE63-12AAC613EF29}" srcOrd="1" destOrd="0" parTransId="{8F836245-2920-144B-8C56-9DD925B3A0C5}" sibTransId="{F1D70D90-13FB-8E48-A11B-C416AB7EA90F}"/>
    <dgm:cxn modelId="{0FDA1CB9-D914-438E-867C-C37EBA647CCB}" type="presOf" srcId="{88206E16-41EB-4657-B889-F34447085C10}" destId="{22F37422-3C16-4767-B317-95F79728426B}" srcOrd="0" destOrd="0" presId="urn:microsoft.com/office/officeart/2018/2/layout/IconLabelDescriptionList"/>
    <dgm:cxn modelId="{54E275BB-8B5A-436C-B2EB-D10174F9B37F}" type="presOf" srcId="{E7AF43DD-79E6-4277-9772-33D52A58E027}" destId="{39026608-4492-4C16-8299-4D4D0510DBB4}" srcOrd="0" destOrd="0" presId="urn:microsoft.com/office/officeart/2018/2/layout/IconLabelDescriptionList"/>
    <dgm:cxn modelId="{F86453E8-D1E7-F34E-A32F-01227EBCEBB4}" srcId="{88206E16-41EB-4657-B889-F34447085C10}" destId="{8FBDD094-E643-0E41-96FC-63A1D9EBFA7F}" srcOrd="2" destOrd="0" parTransId="{EB237517-9283-5B45-9344-18D008795BBD}" sibTransId="{B0E55BAB-5A09-4D4E-AEFD-C85D78BB35A6}"/>
    <dgm:cxn modelId="{1C1A17EE-810F-4D67-9D90-9AE8E7647A1F}" srcId="{FDEDFD91-C169-4730-B870-919B5F4B7273}" destId="{B797CCE6-7062-4630-8B60-2F96B0318381}" srcOrd="0" destOrd="0" parTransId="{2B3862D4-2B12-4C8E-AF79-6FD48AA8FD11}" sibTransId="{F3543DAD-4272-4EF0-943A-9333D073A87F}"/>
    <dgm:cxn modelId="{3A0347EE-FBAC-EA41-B1C2-F6ED2E67B247}" type="presOf" srcId="{F6712BCD-ECFE-BB40-A658-236F800E2CC6}" destId="{96238A7A-5E7F-0541-B750-C5AA27A0F9E3}" srcOrd="0" destOrd="2" presId="urn:microsoft.com/office/officeart/2018/2/layout/IconLabelDescriptionList"/>
    <dgm:cxn modelId="{1297B6EE-D072-4558-9B98-439A8387E3A2}" srcId="{88206E16-41EB-4657-B889-F34447085C10}" destId="{AB17101A-6546-4DF6-961A-70CE2CAEE578}" srcOrd="0" destOrd="0" parTransId="{082F89D1-CBC3-40DE-8A69-FAA8C1BA1723}" sibTransId="{B2AC64B5-A61A-412C-9E44-AC6DC93B1E86}"/>
    <dgm:cxn modelId="{360FE026-D33A-4865-A184-9894A7DB3699}" type="presParOf" srcId="{22F37422-3C16-4767-B317-95F79728426B}" destId="{4F14CE34-D4FE-4285-A9E9-9D418513602C}" srcOrd="0" destOrd="0" presId="urn:microsoft.com/office/officeart/2018/2/layout/IconLabelDescriptionList"/>
    <dgm:cxn modelId="{E368963A-7ED4-4AC7-BA22-84BD352EE759}" type="presParOf" srcId="{4F14CE34-D4FE-4285-A9E9-9D418513602C}" destId="{41440620-5B52-45FD-B397-2E8695BE78FB}" srcOrd="0" destOrd="0" presId="urn:microsoft.com/office/officeart/2018/2/layout/IconLabelDescriptionList"/>
    <dgm:cxn modelId="{09BEF5B2-78BC-4133-BF81-F4BE73D97425}" type="presParOf" srcId="{4F14CE34-D4FE-4285-A9E9-9D418513602C}" destId="{D6B2C23A-291D-46F3-8EA3-1402FF7E473A}" srcOrd="1" destOrd="0" presId="urn:microsoft.com/office/officeart/2018/2/layout/IconLabelDescriptionList"/>
    <dgm:cxn modelId="{1AED005C-A667-499F-864B-29EBEB47249A}" type="presParOf" srcId="{4F14CE34-D4FE-4285-A9E9-9D418513602C}" destId="{7CCB715E-E349-4DD8-A4B5-5D25922BC26F}" srcOrd="2" destOrd="0" presId="urn:microsoft.com/office/officeart/2018/2/layout/IconLabelDescriptionList"/>
    <dgm:cxn modelId="{6F0693E7-CE8B-4379-9143-BF900FD0969F}" type="presParOf" srcId="{4F14CE34-D4FE-4285-A9E9-9D418513602C}" destId="{AC38D529-429E-44A5-B921-C15F9EB0A97F}" srcOrd="3" destOrd="0" presId="urn:microsoft.com/office/officeart/2018/2/layout/IconLabelDescriptionList"/>
    <dgm:cxn modelId="{A9576A6B-3074-44C7-96BC-2AEA9888EB7A}" type="presParOf" srcId="{4F14CE34-D4FE-4285-A9E9-9D418513602C}" destId="{39026608-4492-4C16-8299-4D4D0510DBB4}" srcOrd="4" destOrd="0" presId="urn:microsoft.com/office/officeart/2018/2/layout/IconLabelDescriptionList"/>
    <dgm:cxn modelId="{C9DFED77-9BAF-44E4-93D0-AAA548080859}" type="presParOf" srcId="{22F37422-3C16-4767-B317-95F79728426B}" destId="{1125E8EC-457A-4F7A-A2A8-CB7DE1D2F3A3}" srcOrd="1" destOrd="0" presId="urn:microsoft.com/office/officeart/2018/2/layout/IconLabelDescriptionList"/>
    <dgm:cxn modelId="{62935068-9087-48C6-9890-7BF2C20212C6}" type="presParOf" srcId="{22F37422-3C16-4767-B317-95F79728426B}" destId="{80EAC93F-E075-4FE1-939D-B443DD02CD4D}" srcOrd="2" destOrd="0" presId="urn:microsoft.com/office/officeart/2018/2/layout/IconLabelDescriptionList"/>
    <dgm:cxn modelId="{C05CC47C-4201-4FFD-ADEF-3EEE0AEAA70A}" type="presParOf" srcId="{80EAC93F-E075-4FE1-939D-B443DD02CD4D}" destId="{35AB2B28-C3F8-4B08-9275-9ABA513BFBF2}" srcOrd="0" destOrd="0" presId="urn:microsoft.com/office/officeart/2018/2/layout/IconLabelDescriptionList"/>
    <dgm:cxn modelId="{F9D39F4C-4AC2-4DEF-8E89-7CF359EAB0FF}" type="presParOf" srcId="{80EAC93F-E075-4FE1-939D-B443DD02CD4D}" destId="{B250682C-B538-46AF-A26B-3AF6FFD995BD}" srcOrd="1" destOrd="0" presId="urn:microsoft.com/office/officeart/2018/2/layout/IconLabelDescriptionList"/>
    <dgm:cxn modelId="{F96B2AE1-7FC6-4CBF-8E4C-78090F41ADC4}" type="presParOf" srcId="{80EAC93F-E075-4FE1-939D-B443DD02CD4D}" destId="{E2A4F965-6971-41FD-8C49-497BEC976BA0}" srcOrd="2" destOrd="0" presId="urn:microsoft.com/office/officeart/2018/2/layout/IconLabelDescriptionList"/>
    <dgm:cxn modelId="{09B53EEA-B82B-4A78-8041-CA47043ACA0D}" type="presParOf" srcId="{80EAC93F-E075-4FE1-939D-B443DD02CD4D}" destId="{6C011EA9-1FD5-4C25-ABB5-2A27A302D044}" srcOrd="3" destOrd="0" presId="urn:microsoft.com/office/officeart/2018/2/layout/IconLabelDescriptionList"/>
    <dgm:cxn modelId="{2047F5B6-23BD-4BD5-B2BA-3DB46BB7D9D4}" type="presParOf" srcId="{80EAC93F-E075-4FE1-939D-B443DD02CD4D}" destId="{1421752C-9E68-485F-90DE-CF53BF22A72A}" srcOrd="4" destOrd="0" presId="urn:microsoft.com/office/officeart/2018/2/layout/IconLabelDescriptionList"/>
    <dgm:cxn modelId="{8B2FEF38-7E80-4564-98CB-16D58450B758}" type="presParOf" srcId="{22F37422-3C16-4767-B317-95F79728426B}" destId="{C44156DA-A376-42B3-AF50-4E253DD7F923}" srcOrd="3" destOrd="0" presId="urn:microsoft.com/office/officeart/2018/2/layout/IconLabelDescriptionList"/>
    <dgm:cxn modelId="{460CF513-B187-C84B-AAE1-3ED44D54F081}" type="presParOf" srcId="{22F37422-3C16-4767-B317-95F79728426B}" destId="{5251897C-3EC0-644E-B850-0DA119076B22}" srcOrd="4" destOrd="0" presId="urn:microsoft.com/office/officeart/2018/2/layout/IconLabelDescriptionList"/>
    <dgm:cxn modelId="{F3F39D18-53DE-AF40-9AE0-54F4896F8295}" type="presParOf" srcId="{5251897C-3EC0-644E-B850-0DA119076B22}" destId="{A1A38362-050F-0A4B-97B2-5338927BBD45}" srcOrd="0" destOrd="0" presId="urn:microsoft.com/office/officeart/2018/2/layout/IconLabelDescriptionList"/>
    <dgm:cxn modelId="{D14E86BC-B583-6C42-BE68-65121834C13C}" type="presParOf" srcId="{5251897C-3EC0-644E-B850-0DA119076B22}" destId="{2FEF9EDF-5341-D04F-B6F8-1A1002BAE2CC}" srcOrd="1" destOrd="0" presId="urn:microsoft.com/office/officeart/2018/2/layout/IconLabelDescriptionList"/>
    <dgm:cxn modelId="{74BC0F2E-0652-764A-AF36-A3B2F8CDE203}" type="presParOf" srcId="{5251897C-3EC0-644E-B850-0DA119076B22}" destId="{68EA8CE7-0509-794A-8022-A49B54889669}" srcOrd="2" destOrd="0" presId="urn:microsoft.com/office/officeart/2018/2/layout/IconLabelDescriptionList"/>
    <dgm:cxn modelId="{DDA9A368-BD68-F846-AD2F-39438FA2986D}" type="presParOf" srcId="{5251897C-3EC0-644E-B850-0DA119076B22}" destId="{EF1A2287-8228-574F-BF7E-6664E1D12E16}" srcOrd="3" destOrd="0" presId="urn:microsoft.com/office/officeart/2018/2/layout/IconLabelDescriptionList"/>
    <dgm:cxn modelId="{0388C4FD-466D-3041-B8FE-FFF0DC6366E2}" type="presParOf" srcId="{5251897C-3EC0-644E-B850-0DA119076B22}" destId="{96238A7A-5E7F-0541-B750-C5AA27A0F9E3}"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8206E16-41EB-4657-B889-F34447085C10}" type="doc">
      <dgm:prSet loTypeId="urn:microsoft.com/office/officeart/2018/2/layout/IconLabelDescriptionList" loCatId="icon" qsTypeId="urn:microsoft.com/office/officeart/2005/8/quickstyle/simple1" qsCatId="simple" csTypeId="urn:microsoft.com/office/officeart/2005/8/colors/accent5_2" csCatId="accent5" phldr="1"/>
      <dgm:spPr/>
      <dgm:t>
        <a:bodyPr/>
        <a:lstStyle/>
        <a:p>
          <a:endParaRPr lang="en-US"/>
        </a:p>
      </dgm:t>
    </dgm:pt>
    <dgm:pt modelId="{AB17101A-6546-4DF6-961A-70CE2CAEE578}">
      <dgm:prSet custT="1"/>
      <dgm:spPr/>
      <dgm:t>
        <a:bodyPr/>
        <a:lstStyle/>
        <a:p>
          <a:pPr>
            <a:lnSpc>
              <a:spcPct val="100000"/>
            </a:lnSpc>
            <a:defRPr b="1"/>
          </a:pPr>
          <a:r>
            <a:rPr lang="en-US" sz="2400">
              <a:solidFill>
                <a:schemeClr val="accent2"/>
              </a:solidFill>
            </a:rPr>
            <a:t>Greater focus on improvement</a:t>
          </a:r>
        </a:p>
      </dgm:t>
    </dgm:pt>
    <dgm:pt modelId="{082F89D1-CBC3-40DE-8A69-FAA8C1BA1723}" type="parTrans" cxnId="{1297B6EE-D072-4558-9B98-439A8387E3A2}">
      <dgm:prSet/>
      <dgm:spPr/>
      <dgm:t>
        <a:bodyPr/>
        <a:lstStyle/>
        <a:p>
          <a:endParaRPr lang="en-US" sz="1800">
            <a:solidFill>
              <a:schemeClr val="accent2"/>
            </a:solidFill>
          </a:endParaRPr>
        </a:p>
      </dgm:t>
    </dgm:pt>
    <dgm:pt modelId="{B2AC64B5-A61A-412C-9E44-AC6DC93B1E86}" type="sibTrans" cxnId="{1297B6EE-D072-4558-9B98-439A8387E3A2}">
      <dgm:prSet/>
      <dgm:spPr/>
      <dgm:t>
        <a:bodyPr/>
        <a:lstStyle/>
        <a:p>
          <a:endParaRPr lang="en-US" sz="1800">
            <a:solidFill>
              <a:schemeClr val="accent2"/>
            </a:solidFill>
          </a:endParaRPr>
        </a:p>
      </dgm:t>
    </dgm:pt>
    <dgm:pt modelId="{E7AF43DD-79E6-4277-9772-33D52A58E027}">
      <dgm:prSet custT="1"/>
      <dgm:spPr/>
      <dgm:t>
        <a:bodyPr/>
        <a:lstStyle/>
        <a:p>
          <a:pPr>
            <a:lnSpc>
              <a:spcPct val="100000"/>
            </a:lnSpc>
          </a:pPr>
          <a:r>
            <a:rPr lang="en-US" sz="1800">
              <a:solidFill>
                <a:schemeClr val="accent2"/>
              </a:solidFill>
            </a:rPr>
            <a:t>Capability assessment techniques</a:t>
          </a:r>
        </a:p>
      </dgm:t>
    </dgm:pt>
    <dgm:pt modelId="{457D0F69-65A8-4E26-B293-7292B3350542}" type="parTrans" cxnId="{35C7D97D-AFFC-46FE-9EE6-5FB1FE72FE58}">
      <dgm:prSet/>
      <dgm:spPr/>
      <dgm:t>
        <a:bodyPr/>
        <a:lstStyle/>
        <a:p>
          <a:endParaRPr lang="en-US" sz="1800">
            <a:solidFill>
              <a:schemeClr val="accent2"/>
            </a:solidFill>
          </a:endParaRPr>
        </a:p>
      </dgm:t>
    </dgm:pt>
    <dgm:pt modelId="{B9D5866E-A098-427C-8283-93403B240C41}" type="sibTrans" cxnId="{35C7D97D-AFFC-46FE-9EE6-5FB1FE72FE58}">
      <dgm:prSet/>
      <dgm:spPr/>
      <dgm:t>
        <a:bodyPr/>
        <a:lstStyle/>
        <a:p>
          <a:endParaRPr lang="en-US" sz="1800">
            <a:solidFill>
              <a:schemeClr val="accent2"/>
            </a:solidFill>
          </a:endParaRPr>
        </a:p>
      </dgm:t>
    </dgm:pt>
    <dgm:pt modelId="{FDEDFD91-C169-4730-B870-919B5F4B7273}">
      <dgm:prSet custT="1"/>
      <dgm:spPr/>
      <dgm:t>
        <a:bodyPr/>
        <a:lstStyle/>
        <a:p>
          <a:pPr>
            <a:lnSpc>
              <a:spcPct val="100000"/>
            </a:lnSpc>
            <a:defRPr b="1"/>
          </a:pPr>
          <a:r>
            <a:rPr lang="en-US" sz="2400">
              <a:solidFill>
                <a:schemeClr val="accent2"/>
              </a:solidFill>
            </a:rPr>
            <a:t>Better ecosystem integration</a:t>
          </a:r>
        </a:p>
      </dgm:t>
    </dgm:pt>
    <dgm:pt modelId="{59FCC564-C03B-444A-A7B3-B14CE1B4602D}" type="parTrans" cxnId="{FB8A8327-A096-40CC-9241-C5CA348DD650}">
      <dgm:prSet/>
      <dgm:spPr/>
      <dgm:t>
        <a:bodyPr/>
        <a:lstStyle/>
        <a:p>
          <a:endParaRPr lang="en-US" sz="1800">
            <a:solidFill>
              <a:schemeClr val="accent2"/>
            </a:solidFill>
          </a:endParaRPr>
        </a:p>
      </dgm:t>
    </dgm:pt>
    <dgm:pt modelId="{E7056585-9A63-4942-8A24-47E2EB9C770F}" type="sibTrans" cxnId="{FB8A8327-A096-40CC-9241-C5CA348DD650}">
      <dgm:prSet/>
      <dgm:spPr/>
      <dgm:t>
        <a:bodyPr/>
        <a:lstStyle/>
        <a:p>
          <a:endParaRPr lang="en-US" sz="1800">
            <a:solidFill>
              <a:schemeClr val="accent2"/>
            </a:solidFill>
          </a:endParaRPr>
        </a:p>
      </dgm:t>
    </dgm:pt>
    <dgm:pt modelId="{B797CCE6-7062-4630-8B60-2F96B0318381}">
      <dgm:prSet custT="1"/>
      <dgm:spPr/>
      <dgm:t>
        <a:bodyPr/>
        <a:lstStyle/>
        <a:p>
          <a:pPr>
            <a:lnSpc>
              <a:spcPct val="100000"/>
            </a:lnSpc>
          </a:pPr>
          <a:r>
            <a:rPr lang="en-US" sz="1800">
              <a:solidFill>
                <a:schemeClr val="accent2"/>
              </a:solidFill>
            </a:rPr>
            <a:t>End-to-end process design</a:t>
          </a:r>
        </a:p>
      </dgm:t>
    </dgm:pt>
    <dgm:pt modelId="{2B3862D4-2B12-4C8E-AF79-6FD48AA8FD11}" type="parTrans" cxnId="{1C1A17EE-810F-4D67-9D90-9AE8E7647A1F}">
      <dgm:prSet/>
      <dgm:spPr/>
      <dgm:t>
        <a:bodyPr/>
        <a:lstStyle/>
        <a:p>
          <a:endParaRPr lang="en-US" sz="1800">
            <a:solidFill>
              <a:schemeClr val="accent2"/>
            </a:solidFill>
          </a:endParaRPr>
        </a:p>
      </dgm:t>
    </dgm:pt>
    <dgm:pt modelId="{F3543DAD-4272-4EF0-943A-9333D073A87F}" type="sibTrans" cxnId="{1C1A17EE-810F-4D67-9D90-9AE8E7647A1F}">
      <dgm:prSet/>
      <dgm:spPr/>
      <dgm:t>
        <a:bodyPr/>
        <a:lstStyle/>
        <a:p>
          <a:endParaRPr lang="en-US" sz="1800">
            <a:solidFill>
              <a:schemeClr val="accent2"/>
            </a:solidFill>
          </a:endParaRPr>
        </a:p>
      </dgm:t>
    </dgm:pt>
    <dgm:pt modelId="{F36CEC4B-E731-408D-811A-8DF12666A165}">
      <dgm:prSet custT="1"/>
      <dgm:spPr/>
      <dgm:t>
        <a:bodyPr/>
        <a:lstStyle/>
        <a:p>
          <a:pPr>
            <a:lnSpc>
              <a:spcPct val="100000"/>
            </a:lnSpc>
            <a:defRPr b="1"/>
          </a:pPr>
          <a:r>
            <a:rPr lang="en-US" sz="2400">
              <a:solidFill>
                <a:schemeClr val="accent2"/>
              </a:solidFill>
            </a:rPr>
            <a:t>More effective measurement</a:t>
          </a:r>
        </a:p>
      </dgm:t>
    </dgm:pt>
    <dgm:pt modelId="{FC7FD124-64A4-4CBB-811D-38D62D9D0427}" type="parTrans" cxnId="{A3398AC4-827A-4640-A62A-DD13D97FC9F4}">
      <dgm:prSet/>
      <dgm:spPr/>
      <dgm:t>
        <a:bodyPr/>
        <a:lstStyle/>
        <a:p>
          <a:endParaRPr lang="en-US" sz="1800">
            <a:solidFill>
              <a:schemeClr val="accent2"/>
            </a:solidFill>
          </a:endParaRPr>
        </a:p>
      </dgm:t>
    </dgm:pt>
    <dgm:pt modelId="{A0487CA9-4CA4-401B-88CA-BD68F3A1CF05}" type="sibTrans" cxnId="{A3398AC4-827A-4640-A62A-DD13D97FC9F4}">
      <dgm:prSet/>
      <dgm:spPr/>
      <dgm:t>
        <a:bodyPr/>
        <a:lstStyle/>
        <a:p>
          <a:endParaRPr lang="en-US" sz="1800">
            <a:solidFill>
              <a:schemeClr val="accent2"/>
            </a:solidFill>
          </a:endParaRPr>
        </a:p>
      </dgm:t>
    </dgm:pt>
    <dgm:pt modelId="{432C99AD-A48D-4CAA-B8BE-3750FB3B9B91}">
      <dgm:prSet custT="1"/>
      <dgm:spPr/>
      <dgm:t>
        <a:bodyPr/>
        <a:lstStyle/>
        <a:p>
          <a:pPr>
            <a:lnSpc>
              <a:spcPct val="100000"/>
            </a:lnSpc>
          </a:pPr>
          <a:r>
            <a:rPr lang="en-US" sz="1800">
              <a:solidFill>
                <a:schemeClr val="accent2"/>
              </a:solidFill>
            </a:rPr>
            <a:t>Enhanced reporting approaches</a:t>
          </a:r>
        </a:p>
      </dgm:t>
    </dgm:pt>
    <dgm:pt modelId="{AF058428-8024-4D3A-BB0F-D3F10628C3C1}" type="parTrans" cxnId="{50AA6605-E0E5-46DD-BE10-A07620E791A4}">
      <dgm:prSet/>
      <dgm:spPr/>
      <dgm:t>
        <a:bodyPr/>
        <a:lstStyle/>
        <a:p>
          <a:endParaRPr lang="en-US" sz="1800">
            <a:solidFill>
              <a:schemeClr val="accent2"/>
            </a:solidFill>
          </a:endParaRPr>
        </a:p>
      </dgm:t>
    </dgm:pt>
    <dgm:pt modelId="{31A1101C-EC9B-4ABB-A236-6C73362CB88F}" type="sibTrans" cxnId="{50AA6605-E0E5-46DD-BE10-A07620E791A4}">
      <dgm:prSet/>
      <dgm:spPr/>
      <dgm:t>
        <a:bodyPr/>
        <a:lstStyle/>
        <a:p>
          <a:endParaRPr lang="en-US" sz="1800">
            <a:solidFill>
              <a:schemeClr val="accent2"/>
            </a:solidFill>
          </a:endParaRPr>
        </a:p>
      </dgm:t>
    </dgm:pt>
    <dgm:pt modelId="{8FBDD094-E643-0E41-96FC-63A1D9EBFA7F}">
      <dgm:prSet custT="1"/>
      <dgm:spPr/>
      <dgm:t>
        <a:bodyPr/>
        <a:lstStyle/>
        <a:p>
          <a:pPr>
            <a:lnSpc>
              <a:spcPct val="100000"/>
            </a:lnSpc>
            <a:defRPr b="1"/>
          </a:pPr>
          <a:r>
            <a:rPr lang="en-US" sz="2400">
              <a:solidFill>
                <a:schemeClr val="accent2"/>
              </a:solidFill>
            </a:rPr>
            <a:t>Collaborative culture</a:t>
          </a:r>
        </a:p>
      </dgm:t>
    </dgm:pt>
    <dgm:pt modelId="{EB237517-9283-5B45-9344-18D008795BBD}" type="parTrans" cxnId="{F86453E8-D1E7-F34E-A32F-01227EBCEBB4}">
      <dgm:prSet/>
      <dgm:spPr/>
      <dgm:t>
        <a:bodyPr/>
        <a:lstStyle/>
        <a:p>
          <a:endParaRPr lang="en-US" sz="1600">
            <a:solidFill>
              <a:schemeClr val="accent2"/>
            </a:solidFill>
          </a:endParaRPr>
        </a:p>
      </dgm:t>
    </dgm:pt>
    <dgm:pt modelId="{B0E55BAB-5A09-4D4E-AEFD-C85D78BB35A6}" type="sibTrans" cxnId="{F86453E8-D1E7-F34E-A32F-01227EBCEBB4}">
      <dgm:prSet/>
      <dgm:spPr/>
      <dgm:t>
        <a:bodyPr/>
        <a:lstStyle/>
        <a:p>
          <a:endParaRPr lang="en-US" sz="1600">
            <a:solidFill>
              <a:schemeClr val="accent2"/>
            </a:solidFill>
          </a:endParaRPr>
        </a:p>
      </dgm:t>
    </dgm:pt>
    <dgm:pt modelId="{F2268B3B-8C73-3548-BDCC-BEA8F0CF7823}">
      <dgm:prSet custT="1"/>
      <dgm:spPr/>
      <dgm:t>
        <a:bodyPr/>
        <a:lstStyle/>
        <a:p>
          <a:pPr>
            <a:lnSpc>
              <a:spcPct val="100000"/>
            </a:lnSpc>
          </a:pPr>
          <a:r>
            <a:rPr lang="en-US" sz="1800">
              <a:solidFill>
                <a:schemeClr val="accent2"/>
              </a:solidFill>
            </a:rPr>
            <a:t>Fix First, Discuss Later</a:t>
          </a:r>
        </a:p>
      </dgm:t>
    </dgm:pt>
    <dgm:pt modelId="{6418BEA6-92BB-EB4C-A70C-16A76E35D9B6}" type="parTrans" cxnId="{CDA14E14-25EB-F24C-A8E0-E59DA1EF0D14}">
      <dgm:prSet/>
      <dgm:spPr/>
      <dgm:t>
        <a:bodyPr/>
        <a:lstStyle/>
        <a:p>
          <a:endParaRPr lang="en-US" sz="1600">
            <a:solidFill>
              <a:schemeClr val="accent2"/>
            </a:solidFill>
          </a:endParaRPr>
        </a:p>
      </dgm:t>
    </dgm:pt>
    <dgm:pt modelId="{B95A8CFF-E0B3-4444-92B6-457B3B95481C}" type="sibTrans" cxnId="{CDA14E14-25EB-F24C-A8E0-E59DA1EF0D14}">
      <dgm:prSet/>
      <dgm:spPr/>
      <dgm:t>
        <a:bodyPr/>
        <a:lstStyle/>
        <a:p>
          <a:endParaRPr lang="en-US" sz="1600">
            <a:solidFill>
              <a:schemeClr val="accent2"/>
            </a:solidFill>
          </a:endParaRPr>
        </a:p>
      </dgm:t>
    </dgm:pt>
    <dgm:pt modelId="{6253427D-9A75-9E41-9B01-301D2E8F9A0C}">
      <dgm:prSet custT="1"/>
      <dgm:spPr/>
      <dgm:t>
        <a:bodyPr/>
        <a:lstStyle/>
        <a:p>
          <a:pPr>
            <a:lnSpc>
              <a:spcPct val="100000"/>
            </a:lnSpc>
          </a:pPr>
          <a:r>
            <a:rPr lang="en-US" sz="1800">
              <a:solidFill>
                <a:schemeClr val="accent2"/>
              </a:solidFill>
            </a:rPr>
            <a:t>Problem management and Lean thinking</a:t>
          </a:r>
        </a:p>
      </dgm:t>
    </dgm:pt>
    <dgm:pt modelId="{B1283DCC-3BAA-E84E-8128-F7F09067A3F3}" type="parTrans" cxnId="{CA5870B7-F83F-C347-A6AC-87D40ABDB55B}">
      <dgm:prSet/>
      <dgm:spPr/>
      <dgm:t>
        <a:bodyPr/>
        <a:lstStyle/>
        <a:p>
          <a:endParaRPr lang="en-US"/>
        </a:p>
      </dgm:t>
    </dgm:pt>
    <dgm:pt modelId="{0E8FB17C-E30A-4540-AC4A-78DF119E2880}" type="sibTrans" cxnId="{CA5870B7-F83F-C347-A6AC-87D40ABDB55B}">
      <dgm:prSet/>
      <dgm:spPr/>
      <dgm:t>
        <a:bodyPr/>
        <a:lstStyle/>
        <a:p>
          <a:endParaRPr lang="en-US"/>
        </a:p>
      </dgm:t>
    </dgm:pt>
    <dgm:pt modelId="{DB78009A-BD18-B342-A737-E50169B2795D}">
      <dgm:prSet custT="1"/>
      <dgm:spPr/>
      <dgm:t>
        <a:bodyPr/>
        <a:lstStyle/>
        <a:p>
          <a:pPr>
            <a:lnSpc>
              <a:spcPct val="100000"/>
            </a:lnSpc>
          </a:pPr>
          <a:r>
            <a:rPr lang="en-US" sz="1800">
              <a:solidFill>
                <a:schemeClr val="accent2"/>
              </a:solidFill>
            </a:rPr>
            <a:t>Managing under-performing providers</a:t>
          </a:r>
        </a:p>
      </dgm:t>
    </dgm:pt>
    <dgm:pt modelId="{D616CE00-431D-1346-BEAA-D943BDB9DAA6}" type="parTrans" cxnId="{BE3D7269-FE46-4346-98C4-3138604AA937}">
      <dgm:prSet/>
      <dgm:spPr/>
      <dgm:t>
        <a:bodyPr/>
        <a:lstStyle/>
        <a:p>
          <a:endParaRPr lang="en-US"/>
        </a:p>
      </dgm:t>
    </dgm:pt>
    <dgm:pt modelId="{8A9401A2-1991-0441-9035-5730F7793056}" type="sibTrans" cxnId="{BE3D7269-FE46-4346-98C4-3138604AA937}">
      <dgm:prSet/>
      <dgm:spPr/>
      <dgm:t>
        <a:bodyPr/>
        <a:lstStyle/>
        <a:p>
          <a:endParaRPr lang="en-US"/>
        </a:p>
      </dgm:t>
    </dgm:pt>
    <dgm:pt modelId="{5E367439-E1AD-7D42-9201-CFE5218987C2}">
      <dgm:prSet custT="1"/>
      <dgm:spPr/>
      <dgm:t>
        <a:bodyPr/>
        <a:lstStyle/>
        <a:p>
          <a:pPr>
            <a:lnSpc>
              <a:spcPct val="100000"/>
            </a:lnSpc>
          </a:pPr>
          <a:r>
            <a:rPr lang="en-US" sz="1800">
              <a:solidFill>
                <a:schemeClr val="accent2"/>
              </a:solidFill>
            </a:rPr>
            <a:t>Integration-level thinking</a:t>
          </a:r>
        </a:p>
      </dgm:t>
    </dgm:pt>
    <dgm:pt modelId="{54A70A14-F48E-4042-BBFD-AAA77AC729D6}" type="parTrans" cxnId="{11183C0B-CCA6-AB41-B5FF-87B450C5B2FD}">
      <dgm:prSet/>
      <dgm:spPr/>
      <dgm:t>
        <a:bodyPr/>
        <a:lstStyle/>
        <a:p>
          <a:endParaRPr lang="en-US"/>
        </a:p>
      </dgm:t>
    </dgm:pt>
    <dgm:pt modelId="{0338E7AD-1807-8949-A139-B357FD9B71FE}" type="sibTrans" cxnId="{11183C0B-CCA6-AB41-B5FF-87B450C5B2FD}">
      <dgm:prSet/>
      <dgm:spPr/>
      <dgm:t>
        <a:bodyPr/>
        <a:lstStyle/>
        <a:p>
          <a:endParaRPr lang="en-US"/>
        </a:p>
      </dgm:t>
    </dgm:pt>
    <dgm:pt modelId="{6B99B2A3-88A6-1441-B9F3-F5B167835010}">
      <dgm:prSet custT="1"/>
      <dgm:spPr/>
      <dgm:t>
        <a:bodyPr/>
        <a:lstStyle/>
        <a:p>
          <a:pPr>
            <a:lnSpc>
              <a:spcPct val="100000"/>
            </a:lnSpc>
          </a:pPr>
          <a:r>
            <a:rPr lang="en-US" sz="1800">
              <a:solidFill>
                <a:schemeClr val="accent2"/>
              </a:solidFill>
            </a:rPr>
            <a:t>Ecosystem-wide process management</a:t>
          </a:r>
        </a:p>
      </dgm:t>
    </dgm:pt>
    <dgm:pt modelId="{470E2C79-AC82-DC49-A1CE-40EA99C625D5}" type="parTrans" cxnId="{2333014D-C8ED-9545-977D-7CE24D2B0A3E}">
      <dgm:prSet/>
      <dgm:spPr/>
      <dgm:t>
        <a:bodyPr/>
        <a:lstStyle/>
        <a:p>
          <a:endParaRPr lang="en-US"/>
        </a:p>
      </dgm:t>
    </dgm:pt>
    <dgm:pt modelId="{0123C48C-65CF-9C40-A348-19A5257DD8FD}" type="sibTrans" cxnId="{2333014D-C8ED-9545-977D-7CE24D2B0A3E}">
      <dgm:prSet/>
      <dgm:spPr/>
      <dgm:t>
        <a:bodyPr/>
        <a:lstStyle/>
        <a:p>
          <a:endParaRPr lang="en-US"/>
        </a:p>
      </dgm:t>
    </dgm:pt>
    <dgm:pt modelId="{46280AC6-41F9-5B47-BACB-E3ED7B5D50BD}">
      <dgm:prSet custT="1"/>
      <dgm:spPr/>
      <dgm:t>
        <a:bodyPr/>
        <a:lstStyle/>
        <a:p>
          <a:pPr>
            <a:lnSpc>
              <a:spcPct val="100000"/>
            </a:lnSpc>
          </a:pPr>
          <a:r>
            <a:rPr lang="en-US" sz="1800">
              <a:solidFill>
                <a:schemeClr val="accent2"/>
              </a:solidFill>
            </a:rPr>
            <a:t>Practical performance management guidance</a:t>
          </a:r>
        </a:p>
      </dgm:t>
    </dgm:pt>
    <dgm:pt modelId="{2C4B1A4F-8409-4143-9A97-6A99BBE9F83D}" type="parTrans" cxnId="{C2404A7D-9FCF-AA49-9CE2-4A283A24FE4E}">
      <dgm:prSet/>
      <dgm:spPr/>
      <dgm:t>
        <a:bodyPr/>
        <a:lstStyle/>
        <a:p>
          <a:endParaRPr lang="en-US"/>
        </a:p>
      </dgm:t>
    </dgm:pt>
    <dgm:pt modelId="{C9304075-D9A9-ED4C-8128-2A7C51B4B10D}" type="sibTrans" cxnId="{C2404A7D-9FCF-AA49-9CE2-4A283A24FE4E}">
      <dgm:prSet/>
      <dgm:spPr/>
      <dgm:t>
        <a:bodyPr/>
        <a:lstStyle/>
        <a:p>
          <a:endParaRPr lang="en-US"/>
        </a:p>
      </dgm:t>
    </dgm:pt>
    <dgm:pt modelId="{D7D62256-949A-644B-8759-8169C87B820C}">
      <dgm:prSet custT="1"/>
      <dgm:spPr/>
      <dgm:t>
        <a:bodyPr/>
        <a:lstStyle/>
        <a:p>
          <a:pPr>
            <a:lnSpc>
              <a:spcPct val="100000"/>
            </a:lnSpc>
          </a:pPr>
          <a:r>
            <a:rPr lang="en-US" sz="1800">
              <a:solidFill>
                <a:schemeClr val="accent2"/>
              </a:solidFill>
            </a:rPr>
            <a:t>Audit and compliance support</a:t>
          </a:r>
        </a:p>
      </dgm:t>
    </dgm:pt>
    <dgm:pt modelId="{E4359CCD-F2A2-904F-9618-4E518F340859}" type="parTrans" cxnId="{CAD38F99-BFE7-704C-81A7-55E2CD4BDF3F}">
      <dgm:prSet/>
      <dgm:spPr/>
      <dgm:t>
        <a:bodyPr/>
        <a:lstStyle/>
        <a:p>
          <a:endParaRPr lang="en-US"/>
        </a:p>
      </dgm:t>
    </dgm:pt>
    <dgm:pt modelId="{AF3833E0-C6B9-2C4E-A247-ABD4D5B0DDA9}" type="sibTrans" cxnId="{CAD38F99-BFE7-704C-81A7-55E2CD4BDF3F}">
      <dgm:prSet/>
      <dgm:spPr/>
      <dgm:t>
        <a:bodyPr/>
        <a:lstStyle/>
        <a:p>
          <a:endParaRPr lang="en-US"/>
        </a:p>
      </dgm:t>
    </dgm:pt>
    <dgm:pt modelId="{C3DE580A-6395-144E-AC00-ABB35EC03C53}">
      <dgm:prSet custT="1"/>
      <dgm:spPr/>
      <dgm:t>
        <a:bodyPr/>
        <a:lstStyle/>
        <a:p>
          <a:pPr>
            <a:lnSpc>
              <a:spcPct val="100000"/>
            </a:lnSpc>
          </a:pPr>
          <a:r>
            <a:rPr lang="en-US" sz="1800">
              <a:solidFill>
                <a:schemeClr val="accent2"/>
              </a:solidFill>
            </a:rPr>
            <a:t>Shared accountability</a:t>
          </a:r>
        </a:p>
      </dgm:t>
    </dgm:pt>
    <dgm:pt modelId="{BB5C951E-A5DC-0F40-A776-7C3DFE466917}" type="parTrans" cxnId="{164656C9-C1C8-774B-B24A-7362A728F6CE}">
      <dgm:prSet/>
      <dgm:spPr/>
      <dgm:t>
        <a:bodyPr/>
        <a:lstStyle/>
        <a:p>
          <a:endParaRPr lang="en-US"/>
        </a:p>
      </dgm:t>
    </dgm:pt>
    <dgm:pt modelId="{7A80B96F-53F6-EE48-8451-AB17236E64B8}" type="sibTrans" cxnId="{164656C9-C1C8-774B-B24A-7362A728F6CE}">
      <dgm:prSet/>
      <dgm:spPr/>
      <dgm:t>
        <a:bodyPr/>
        <a:lstStyle/>
        <a:p>
          <a:endParaRPr lang="en-US"/>
        </a:p>
      </dgm:t>
    </dgm:pt>
    <dgm:pt modelId="{FE66DF66-8FC7-7E4F-9279-8EE782F936B5}">
      <dgm:prSet custT="1"/>
      <dgm:spPr/>
      <dgm:t>
        <a:bodyPr/>
        <a:lstStyle/>
        <a:p>
          <a:pPr>
            <a:lnSpc>
              <a:spcPct val="100000"/>
            </a:lnSpc>
          </a:pPr>
          <a:r>
            <a:rPr lang="en-US" sz="1800">
              <a:solidFill>
                <a:schemeClr val="accent2"/>
              </a:solidFill>
            </a:rPr>
            <a:t>Continuous assessment and adaptation</a:t>
          </a:r>
        </a:p>
      </dgm:t>
    </dgm:pt>
    <dgm:pt modelId="{A3B7584B-F7FB-024A-9264-3A9BD06461CE}" type="parTrans" cxnId="{06C05F08-7CCB-7848-B060-5BE9384AB351}">
      <dgm:prSet/>
      <dgm:spPr/>
      <dgm:t>
        <a:bodyPr/>
        <a:lstStyle/>
        <a:p>
          <a:endParaRPr lang="en-US"/>
        </a:p>
      </dgm:t>
    </dgm:pt>
    <dgm:pt modelId="{F885AD87-2584-3B4E-806D-ACAFC68A94AC}" type="sibTrans" cxnId="{06C05F08-7CCB-7848-B060-5BE9384AB351}">
      <dgm:prSet/>
      <dgm:spPr/>
      <dgm:t>
        <a:bodyPr/>
        <a:lstStyle/>
        <a:p>
          <a:endParaRPr lang="en-US"/>
        </a:p>
      </dgm:t>
    </dgm:pt>
    <dgm:pt modelId="{22F37422-3C16-4767-B317-95F79728426B}" type="pres">
      <dgm:prSet presAssocID="{88206E16-41EB-4657-B889-F34447085C10}" presName="root" presStyleCnt="0">
        <dgm:presLayoutVars>
          <dgm:dir/>
          <dgm:resizeHandles val="exact"/>
        </dgm:presLayoutVars>
      </dgm:prSet>
      <dgm:spPr/>
    </dgm:pt>
    <dgm:pt modelId="{4F14CE34-D4FE-4285-A9E9-9D418513602C}" type="pres">
      <dgm:prSet presAssocID="{AB17101A-6546-4DF6-961A-70CE2CAEE578}" presName="compNode" presStyleCnt="0"/>
      <dgm:spPr/>
    </dgm:pt>
    <dgm:pt modelId="{41440620-5B52-45FD-B397-2E8695BE78FB}" type="pres">
      <dgm:prSet presAssocID="{AB17101A-6546-4DF6-961A-70CE2CAEE578}"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Lightbulb"/>
        </a:ext>
      </dgm:extLst>
    </dgm:pt>
    <dgm:pt modelId="{D6B2C23A-291D-46F3-8EA3-1402FF7E473A}" type="pres">
      <dgm:prSet presAssocID="{AB17101A-6546-4DF6-961A-70CE2CAEE578}" presName="iconSpace" presStyleCnt="0"/>
      <dgm:spPr/>
    </dgm:pt>
    <dgm:pt modelId="{7CCB715E-E349-4DD8-A4B5-5D25922BC26F}" type="pres">
      <dgm:prSet presAssocID="{AB17101A-6546-4DF6-961A-70CE2CAEE578}" presName="parTx" presStyleLbl="revTx" presStyleIdx="0" presStyleCnt="8">
        <dgm:presLayoutVars>
          <dgm:chMax val="0"/>
          <dgm:chPref val="0"/>
        </dgm:presLayoutVars>
      </dgm:prSet>
      <dgm:spPr/>
    </dgm:pt>
    <dgm:pt modelId="{AC38D529-429E-44A5-B921-C15F9EB0A97F}" type="pres">
      <dgm:prSet presAssocID="{AB17101A-6546-4DF6-961A-70CE2CAEE578}" presName="txSpace" presStyleCnt="0"/>
      <dgm:spPr/>
    </dgm:pt>
    <dgm:pt modelId="{39026608-4492-4C16-8299-4D4D0510DBB4}" type="pres">
      <dgm:prSet presAssocID="{AB17101A-6546-4DF6-961A-70CE2CAEE578}" presName="desTx" presStyleLbl="revTx" presStyleIdx="1" presStyleCnt="8">
        <dgm:presLayoutVars/>
      </dgm:prSet>
      <dgm:spPr/>
    </dgm:pt>
    <dgm:pt modelId="{1125E8EC-457A-4F7A-A2A8-CB7DE1D2F3A3}" type="pres">
      <dgm:prSet presAssocID="{B2AC64B5-A61A-412C-9E44-AC6DC93B1E86}" presName="sibTrans" presStyleCnt="0"/>
      <dgm:spPr/>
    </dgm:pt>
    <dgm:pt modelId="{80EAC93F-E075-4FE1-939D-B443DD02CD4D}" type="pres">
      <dgm:prSet presAssocID="{FDEDFD91-C169-4730-B870-919B5F4B7273}" presName="compNode" presStyleCnt="0"/>
      <dgm:spPr/>
    </dgm:pt>
    <dgm:pt modelId="{35AB2B28-C3F8-4B08-9275-9ABA513BFBF2}" type="pres">
      <dgm:prSet presAssocID="{FDEDFD91-C169-4730-B870-919B5F4B7273}" presName="iconRect" presStyleLbl="nod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Forest scene with solid fill"/>
        </a:ext>
      </dgm:extLst>
    </dgm:pt>
    <dgm:pt modelId="{B250682C-B538-46AF-A26B-3AF6FFD995BD}" type="pres">
      <dgm:prSet presAssocID="{FDEDFD91-C169-4730-B870-919B5F4B7273}" presName="iconSpace" presStyleCnt="0"/>
      <dgm:spPr/>
    </dgm:pt>
    <dgm:pt modelId="{E2A4F965-6971-41FD-8C49-497BEC976BA0}" type="pres">
      <dgm:prSet presAssocID="{FDEDFD91-C169-4730-B870-919B5F4B7273}" presName="parTx" presStyleLbl="revTx" presStyleIdx="2" presStyleCnt="8">
        <dgm:presLayoutVars>
          <dgm:chMax val="0"/>
          <dgm:chPref val="0"/>
        </dgm:presLayoutVars>
      </dgm:prSet>
      <dgm:spPr/>
    </dgm:pt>
    <dgm:pt modelId="{6C011EA9-1FD5-4C25-ABB5-2A27A302D044}" type="pres">
      <dgm:prSet presAssocID="{FDEDFD91-C169-4730-B870-919B5F4B7273}" presName="txSpace" presStyleCnt="0"/>
      <dgm:spPr/>
    </dgm:pt>
    <dgm:pt modelId="{1421752C-9E68-485F-90DE-CF53BF22A72A}" type="pres">
      <dgm:prSet presAssocID="{FDEDFD91-C169-4730-B870-919B5F4B7273}" presName="desTx" presStyleLbl="revTx" presStyleIdx="3" presStyleCnt="8">
        <dgm:presLayoutVars/>
      </dgm:prSet>
      <dgm:spPr/>
    </dgm:pt>
    <dgm:pt modelId="{C44156DA-A376-42B3-AF50-4E253DD7F923}" type="pres">
      <dgm:prSet presAssocID="{E7056585-9A63-4942-8A24-47E2EB9C770F}" presName="sibTrans" presStyleCnt="0"/>
      <dgm:spPr/>
    </dgm:pt>
    <dgm:pt modelId="{0B85C4AF-0855-4D14-B0F2-4EDB42CE7EBE}" type="pres">
      <dgm:prSet presAssocID="{F36CEC4B-E731-408D-811A-8DF12666A165}" presName="compNode" presStyleCnt="0"/>
      <dgm:spPr/>
    </dgm:pt>
    <dgm:pt modelId="{6F25A3F8-98A2-4442-A3F6-E9F79ADA0596}" type="pres">
      <dgm:prSet presAssocID="{F36CEC4B-E731-408D-811A-8DF12666A165}"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Gauge"/>
        </a:ext>
      </dgm:extLst>
    </dgm:pt>
    <dgm:pt modelId="{323CEFE9-04E8-4DEA-B4C0-2FAA904B6217}" type="pres">
      <dgm:prSet presAssocID="{F36CEC4B-E731-408D-811A-8DF12666A165}" presName="iconSpace" presStyleCnt="0"/>
      <dgm:spPr/>
    </dgm:pt>
    <dgm:pt modelId="{B0E877D9-C419-4A4A-B520-5519D5F3F932}" type="pres">
      <dgm:prSet presAssocID="{F36CEC4B-E731-408D-811A-8DF12666A165}" presName="parTx" presStyleLbl="revTx" presStyleIdx="4" presStyleCnt="8">
        <dgm:presLayoutVars>
          <dgm:chMax val="0"/>
          <dgm:chPref val="0"/>
        </dgm:presLayoutVars>
      </dgm:prSet>
      <dgm:spPr/>
    </dgm:pt>
    <dgm:pt modelId="{B5D1927C-3E31-4133-9A8A-16D7D160B790}" type="pres">
      <dgm:prSet presAssocID="{F36CEC4B-E731-408D-811A-8DF12666A165}" presName="txSpace" presStyleCnt="0"/>
      <dgm:spPr/>
    </dgm:pt>
    <dgm:pt modelId="{A5FA4FB3-8538-4F8B-9FFD-FB2F1A42D4F0}" type="pres">
      <dgm:prSet presAssocID="{F36CEC4B-E731-408D-811A-8DF12666A165}" presName="desTx" presStyleLbl="revTx" presStyleIdx="5" presStyleCnt="8">
        <dgm:presLayoutVars/>
      </dgm:prSet>
      <dgm:spPr/>
    </dgm:pt>
    <dgm:pt modelId="{B0C574B9-4987-0946-9236-273B924A746E}" type="pres">
      <dgm:prSet presAssocID="{A0487CA9-4CA4-401B-88CA-BD68F3A1CF05}" presName="sibTrans" presStyleCnt="0"/>
      <dgm:spPr/>
    </dgm:pt>
    <dgm:pt modelId="{5251897C-3EC0-644E-B850-0DA119076B22}" type="pres">
      <dgm:prSet presAssocID="{8FBDD094-E643-0E41-96FC-63A1D9EBFA7F}" presName="compNode" presStyleCnt="0"/>
      <dgm:spPr/>
    </dgm:pt>
    <dgm:pt modelId="{A1A38362-050F-0A4B-97B2-5338927BBD45}" type="pres">
      <dgm:prSet presAssocID="{8FBDD094-E643-0E41-96FC-63A1D9EBFA7F}" presName="iconRect" presStyleLbl="nod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Handshake with solid fill"/>
        </a:ext>
      </dgm:extLst>
    </dgm:pt>
    <dgm:pt modelId="{2FEF9EDF-5341-D04F-B6F8-1A1002BAE2CC}" type="pres">
      <dgm:prSet presAssocID="{8FBDD094-E643-0E41-96FC-63A1D9EBFA7F}" presName="iconSpace" presStyleCnt="0"/>
      <dgm:spPr/>
    </dgm:pt>
    <dgm:pt modelId="{68EA8CE7-0509-794A-8022-A49B54889669}" type="pres">
      <dgm:prSet presAssocID="{8FBDD094-E643-0E41-96FC-63A1D9EBFA7F}" presName="parTx" presStyleLbl="revTx" presStyleIdx="6" presStyleCnt="8">
        <dgm:presLayoutVars>
          <dgm:chMax val="0"/>
          <dgm:chPref val="0"/>
        </dgm:presLayoutVars>
      </dgm:prSet>
      <dgm:spPr/>
    </dgm:pt>
    <dgm:pt modelId="{EF1A2287-8228-574F-BF7E-6664E1D12E16}" type="pres">
      <dgm:prSet presAssocID="{8FBDD094-E643-0E41-96FC-63A1D9EBFA7F}" presName="txSpace" presStyleCnt="0"/>
      <dgm:spPr/>
    </dgm:pt>
    <dgm:pt modelId="{96238A7A-5E7F-0541-B750-C5AA27A0F9E3}" type="pres">
      <dgm:prSet presAssocID="{8FBDD094-E643-0E41-96FC-63A1D9EBFA7F}" presName="desTx" presStyleLbl="revTx" presStyleIdx="7" presStyleCnt="8">
        <dgm:presLayoutVars/>
      </dgm:prSet>
      <dgm:spPr/>
    </dgm:pt>
  </dgm:ptLst>
  <dgm:cxnLst>
    <dgm:cxn modelId="{50AA6605-E0E5-46DD-BE10-A07620E791A4}" srcId="{F36CEC4B-E731-408D-811A-8DF12666A165}" destId="{432C99AD-A48D-4CAA-B8BE-3750FB3B9B91}" srcOrd="0" destOrd="0" parTransId="{AF058428-8024-4D3A-BB0F-D3F10628C3C1}" sibTransId="{31A1101C-EC9B-4ABB-A236-6C73362CB88F}"/>
    <dgm:cxn modelId="{3AB79A07-9838-B645-9458-ADC188450FD6}" type="presOf" srcId="{6253427D-9A75-9E41-9B01-301D2E8F9A0C}" destId="{39026608-4492-4C16-8299-4D4D0510DBB4}" srcOrd="0" destOrd="1" presId="urn:microsoft.com/office/officeart/2018/2/layout/IconLabelDescriptionList"/>
    <dgm:cxn modelId="{06C05F08-7CCB-7848-B060-5BE9384AB351}" srcId="{8FBDD094-E643-0E41-96FC-63A1D9EBFA7F}" destId="{FE66DF66-8FC7-7E4F-9279-8EE782F936B5}" srcOrd="2" destOrd="0" parTransId="{A3B7584B-F7FB-024A-9264-3A9BD06461CE}" sibTransId="{F885AD87-2584-3B4E-806D-ACAFC68A94AC}"/>
    <dgm:cxn modelId="{11183C0B-CCA6-AB41-B5FF-87B450C5B2FD}" srcId="{FDEDFD91-C169-4730-B870-919B5F4B7273}" destId="{5E367439-E1AD-7D42-9201-CFE5218987C2}" srcOrd="1" destOrd="0" parTransId="{54A70A14-F48E-4042-BBFD-AAA77AC729D6}" sibTransId="{0338E7AD-1807-8949-A139-B357FD9B71FE}"/>
    <dgm:cxn modelId="{FAD39410-99B1-AC43-9EA6-A9E2E120A29B}" type="presOf" srcId="{DB78009A-BD18-B342-A737-E50169B2795D}" destId="{39026608-4492-4C16-8299-4D4D0510DBB4}" srcOrd="0" destOrd="2" presId="urn:microsoft.com/office/officeart/2018/2/layout/IconLabelDescriptionList"/>
    <dgm:cxn modelId="{CDA14E14-25EB-F24C-A8E0-E59DA1EF0D14}" srcId="{8FBDD094-E643-0E41-96FC-63A1D9EBFA7F}" destId="{F2268B3B-8C73-3548-BDCC-BEA8F0CF7823}" srcOrd="0" destOrd="0" parTransId="{6418BEA6-92BB-EB4C-A70C-16A76E35D9B6}" sibTransId="{B95A8CFF-E0B3-4444-92B6-457B3B95481C}"/>
    <dgm:cxn modelId="{B742EC16-881D-554D-A342-FFE21D43FBF4}" type="presOf" srcId="{6B99B2A3-88A6-1441-B9F3-F5B167835010}" destId="{1421752C-9E68-485F-90DE-CF53BF22A72A}" srcOrd="0" destOrd="2" presId="urn:microsoft.com/office/officeart/2018/2/layout/IconLabelDescriptionList"/>
    <dgm:cxn modelId="{58F3E217-AC1F-FC41-A992-6C036A11EA04}" type="presOf" srcId="{5E367439-E1AD-7D42-9201-CFE5218987C2}" destId="{1421752C-9E68-485F-90DE-CF53BF22A72A}" srcOrd="0" destOrd="1" presId="urn:microsoft.com/office/officeart/2018/2/layout/IconLabelDescriptionList"/>
    <dgm:cxn modelId="{FB8A8327-A096-40CC-9241-C5CA348DD650}" srcId="{88206E16-41EB-4657-B889-F34447085C10}" destId="{FDEDFD91-C169-4730-B870-919B5F4B7273}" srcOrd="1" destOrd="0" parTransId="{59FCC564-C03B-444A-A7B3-B14CE1B4602D}" sibTransId="{E7056585-9A63-4942-8A24-47E2EB9C770F}"/>
    <dgm:cxn modelId="{7344F434-998A-4592-8AA1-88224CB8B11A}" type="presOf" srcId="{F36CEC4B-E731-408D-811A-8DF12666A165}" destId="{B0E877D9-C419-4A4A-B520-5519D5F3F932}" srcOrd="0" destOrd="0" presId="urn:microsoft.com/office/officeart/2018/2/layout/IconLabelDescriptionList"/>
    <dgm:cxn modelId="{2333014D-C8ED-9545-977D-7CE24D2B0A3E}" srcId="{FDEDFD91-C169-4730-B870-919B5F4B7273}" destId="{6B99B2A3-88A6-1441-B9F3-F5B167835010}" srcOrd="2" destOrd="0" parTransId="{470E2C79-AC82-DC49-A1CE-40EA99C625D5}" sibTransId="{0123C48C-65CF-9C40-A348-19A5257DD8FD}"/>
    <dgm:cxn modelId="{02D69F5E-D180-4AB0-B03D-226883710105}" type="presOf" srcId="{FDEDFD91-C169-4730-B870-919B5F4B7273}" destId="{E2A4F965-6971-41FD-8C49-497BEC976BA0}" srcOrd="0" destOrd="0" presId="urn:microsoft.com/office/officeart/2018/2/layout/IconLabelDescriptionList"/>
    <dgm:cxn modelId="{755A7F67-B96A-4F6B-93A5-1F118837EC1E}" type="presOf" srcId="{AB17101A-6546-4DF6-961A-70CE2CAEE578}" destId="{7CCB715E-E349-4DD8-A4B5-5D25922BC26F}" srcOrd="0" destOrd="0" presId="urn:microsoft.com/office/officeart/2018/2/layout/IconLabelDescriptionList"/>
    <dgm:cxn modelId="{BE3D7269-FE46-4346-98C4-3138604AA937}" srcId="{AB17101A-6546-4DF6-961A-70CE2CAEE578}" destId="{DB78009A-BD18-B342-A737-E50169B2795D}" srcOrd="2" destOrd="0" parTransId="{D616CE00-431D-1346-BEAA-D943BDB9DAA6}" sibTransId="{8A9401A2-1991-0441-9035-5730F7793056}"/>
    <dgm:cxn modelId="{C2363A6D-6CEB-354F-BDF6-4FBAAA6B2DCC}" type="presOf" srcId="{F2268B3B-8C73-3548-BDCC-BEA8F0CF7823}" destId="{96238A7A-5E7F-0541-B750-C5AA27A0F9E3}" srcOrd="0" destOrd="0" presId="urn:microsoft.com/office/officeart/2018/2/layout/IconLabelDescriptionList"/>
    <dgm:cxn modelId="{C2404A7D-9FCF-AA49-9CE2-4A283A24FE4E}" srcId="{F36CEC4B-E731-408D-811A-8DF12666A165}" destId="{46280AC6-41F9-5B47-BACB-E3ED7B5D50BD}" srcOrd="1" destOrd="0" parTransId="{2C4B1A4F-8409-4143-9A97-6A99BBE9F83D}" sibTransId="{C9304075-D9A9-ED4C-8128-2A7C51B4B10D}"/>
    <dgm:cxn modelId="{35C7D97D-AFFC-46FE-9EE6-5FB1FE72FE58}" srcId="{AB17101A-6546-4DF6-961A-70CE2CAEE578}" destId="{E7AF43DD-79E6-4277-9772-33D52A58E027}" srcOrd="0" destOrd="0" parTransId="{457D0F69-65A8-4E26-B293-7292B3350542}" sibTransId="{B9D5866E-A098-427C-8283-93403B240C41}"/>
    <dgm:cxn modelId="{19E1A883-9667-084E-9AEE-451EEECB2128}" type="presOf" srcId="{D7D62256-949A-644B-8759-8169C87B820C}" destId="{A5FA4FB3-8538-4F8B-9FFD-FB2F1A42D4F0}" srcOrd="0" destOrd="2" presId="urn:microsoft.com/office/officeart/2018/2/layout/IconLabelDescriptionList"/>
    <dgm:cxn modelId="{CAD38F99-BFE7-704C-81A7-55E2CD4BDF3F}" srcId="{F36CEC4B-E731-408D-811A-8DF12666A165}" destId="{D7D62256-949A-644B-8759-8169C87B820C}" srcOrd="2" destOrd="0" parTransId="{E4359CCD-F2A2-904F-9618-4E518F340859}" sibTransId="{AF3833E0-C6B9-2C4E-A247-ABD4D5B0DDA9}"/>
    <dgm:cxn modelId="{404C019B-F300-444D-B8DA-D3D6515CBDCA}" type="presOf" srcId="{C3DE580A-6395-144E-AC00-ABB35EC03C53}" destId="{96238A7A-5E7F-0541-B750-C5AA27A0F9E3}" srcOrd="0" destOrd="1" presId="urn:microsoft.com/office/officeart/2018/2/layout/IconLabelDescriptionList"/>
    <dgm:cxn modelId="{B4160B9E-F3E3-0248-809F-4D31769C4ADF}" type="presOf" srcId="{46280AC6-41F9-5B47-BACB-E3ED7B5D50BD}" destId="{A5FA4FB3-8538-4F8B-9FFD-FB2F1A42D4F0}" srcOrd="0" destOrd="1" presId="urn:microsoft.com/office/officeart/2018/2/layout/IconLabelDescriptionList"/>
    <dgm:cxn modelId="{152F4BA9-9E96-4E5D-8067-408EF0E2CF10}" type="presOf" srcId="{432C99AD-A48D-4CAA-B8BE-3750FB3B9B91}" destId="{A5FA4FB3-8538-4F8B-9FFD-FB2F1A42D4F0}" srcOrd="0" destOrd="0" presId="urn:microsoft.com/office/officeart/2018/2/layout/IconLabelDescriptionList"/>
    <dgm:cxn modelId="{8844BBB4-F54F-46BB-BF9E-2071849FCBE5}" type="presOf" srcId="{B797CCE6-7062-4630-8B60-2F96B0318381}" destId="{1421752C-9E68-485F-90DE-CF53BF22A72A}" srcOrd="0" destOrd="0" presId="urn:microsoft.com/office/officeart/2018/2/layout/IconLabelDescriptionList"/>
    <dgm:cxn modelId="{CA5870B7-F83F-C347-A6AC-87D40ABDB55B}" srcId="{AB17101A-6546-4DF6-961A-70CE2CAEE578}" destId="{6253427D-9A75-9E41-9B01-301D2E8F9A0C}" srcOrd="1" destOrd="0" parTransId="{B1283DCC-3BAA-E84E-8128-F7F09067A3F3}" sibTransId="{0E8FB17C-E30A-4540-AC4A-78DF119E2880}"/>
    <dgm:cxn modelId="{A56997B7-FD4B-2E46-83E0-A6F29E7375DC}" type="presOf" srcId="{8FBDD094-E643-0E41-96FC-63A1D9EBFA7F}" destId="{68EA8CE7-0509-794A-8022-A49B54889669}" srcOrd="0" destOrd="0" presId="urn:microsoft.com/office/officeart/2018/2/layout/IconLabelDescriptionList"/>
    <dgm:cxn modelId="{0FDA1CB9-D914-438E-867C-C37EBA647CCB}" type="presOf" srcId="{88206E16-41EB-4657-B889-F34447085C10}" destId="{22F37422-3C16-4767-B317-95F79728426B}" srcOrd="0" destOrd="0" presId="urn:microsoft.com/office/officeart/2018/2/layout/IconLabelDescriptionList"/>
    <dgm:cxn modelId="{54E275BB-8B5A-436C-B2EB-D10174F9B37F}" type="presOf" srcId="{E7AF43DD-79E6-4277-9772-33D52A58E027}" destId="{39026608-4492-4C16-8299-4D4D0510DBB4}" srcOrd="0" destOrd="0" presId="urn:microsoft.com/office/officeart/2018/2/layout/IconLabelDescriptionList"/>
    <dgm:cxn modelId="{83F4B5BE-1FFB-BB44-8849-3BAA4B972D83}" type="presOf" srcId="{FE66DF66-8FC7-7E4F-9279-8EE782F936B5}" destId="{96238A7A-5E7F-0541-B750-C5AA27A0F9E3}" srcOrd="0" destOrd="2" presId="urn:microsoft.com/office/officeart/2018/2/layout/IconLabelDescriptionList"/>
    <dgm:cxn modelId="{A3398AC4-827A-4640-A62A-DD13D97FC9F4}" srcId="{88206E16-41EB-4657-B889-F34447085C10}" destId="{F36CEC4B-E731-408D-811A-8DF12666A165}" srcOrd="2" destOrd="0" parTransId="{FC7FD124-64A4-4CBB-811D-38D62D9D0427}" sibTransId="{A0487CA9-4CA4-401B-88CA-BD68F3A1CF05}"/>
    <dgm:cxn modelId="{164656C9-C1C8-774B-B24A-7362A728F6CE}" srcId="{8FBDD094-E643-0E41-96FC-63A1D9EBFA7F}" destId="{C3DE580A-6395-144E-AC00-ABB35EC03C53}" srcOrd="1" destOrd="0" parTransId="{BB5C951E-A5DC-0F40-A776-7C3DFE466917}" sibTransId="{7A80B96F-53F6-EE48-8451-AB17236E64B8}"/>
    <dgm:cxn modelId="{F86453E8-D1E7-F34E-A32F-01227EBCEBB4}" srcId="{88206E16-41EB-4657-B889-F34447085C10}" destId="{8FBDD094-E643-0E41-96FC-63A1D9EBFA7F}" srcOrd="3" destOrd="0" parTransId="{EB237517-9283-5B45-9344-18D008795BBD}" sibTransId="{B0E55BAB-5A09-4D4E-AEFD-C85D78BB35A6}"/>
    <dgm:cxn modelId="{1C1A17EE-810F-4D67-9D90-9AE8E7647A1F}" srcId="{FDEDFD91-C169-4730-B870-919B5F4B7273}" destId="{B797CCE6-7062-4630-8B60-2F96B0318381}" srcOrd="0" destOrd="0" parTransId="{2B3862D4-2B12-4C8E-AF79-6FD48AA8FD11}" sibTransId="{F3543DAD-4272-4EF0-943A-9333D073A87F}"/>
    <dgm:cxn modelId="{1297B6EE-D072-4558-9B98-439A8387E3A2}" srcId="{88206E16-41EB-4657-B889-F34447085C10}" destId="{AB17101A-6546-4DF6-961A-70CE2CAEE578}" srcOrd="0" destOrd="0" parTransId="{082F89D1-CBC3-40DE-8A69-FAA8C1BA1723}" sibTransId="{B2AC64B5-A61A-412C-9E44-AC6DC93B1E86}"/>
    <dgm:cxn modelId="{360FE026-D33A-4865-A184-9894A7DB3699}" type="presParOf" srcId="{22F37422-3C16-4767-B317-95F79728426B}" destId="{4F14CE34-D4FE-4285-A9E9-9D418513602C}" srcOrd="0" destOrd="0" presId="urn:microsoft.com/office/officeart/2018/2/layout/IconLabelDescriptionList"/>
    <dgm:cxn modelId="{E368963A-7ED4-4AC7-BA22-84BD352EE759}" type="presParOf" srcId="{4F14CE34-D4FE-4285-A9E9-9D418513602C}" destId="{41440620-5B52-45FD-B397-2E8695BE78FB}" srcOrd="0" destOrd="0" presId="urn:microsoft.com/office/officeart/2018/2/layout/IconLabelDescriptionList"/>
    <dgm:cxn modelId="{09BEF5B2-78BC-4133-BF81-F4BE73D97425}" type="presParOf" srcId="{4F14CE34-D4FE-4285-A9E9-9D418513602C}" destId="{D6B2C23A-291D-46F3-8EA3-1402FF7E473A}" srcOrd="1" destOrd="0" presId="urn:microsoft.com/office/officeart/2018/2/layout/IconLabelDescriptionList"/>
    <dgm:cxn modelId="{1AED005C-A667-499F-864B-29EBEB47249A}" type="presParOf" srcId="{4F14CE34-D4FE-4285-A9E9-9D418513602C}" destId="{7CCB715E-E349-4DD8-A4B5-5D25922BC26F}" srcOrd="2" destOrd="0" presId="urn:microsoft.com/office/officeart/2018/2/layout/IconLabelDescriptionList"/>
    <dgm:cxn modelId="{6F0693E7-CE8B-4379-9143-BF900FD0969F}" type="presParOf" srcId="{4F14CE34-D4FE-4285-A9E9-9D418513602C}" destId="{AC38D529-429E-44A5-B921-C15F9EB0A97F}" srcOrd="3" destOrd="0" presId="urn:microsoft.com/office/officeart/2018/2/layout/IconLabelDescriptionList"/>
    <dgm:cxn modelId="{A9576A6B-3074-44C7-96BC-2AEA9888EB7A}" type="presParOf" srcId="{4F14CE34-D4FE-4285-A9E9-9D418513602C}" destId="{39026608-4492-4C16-8299-4D4D0510DBB4}" srcOrd="4" destOrd="0" presId="urn:microsoft.com/office/officeart/2018/2/layout/IconLabelDescriptionList"/>
    <dgm:cxn modelId="{C9DFED77-9BAF-44E4-93D0-AAA548080859}" type="presParOf" srcId="{22F37422-3C16-4767-B317-95F79728426B}" destId="{1125E8EC-457A-4F7A-A2A8-CB7DE1D2F3A3}" srcOrd="1" destOrd="0" presId="urn:microsoft.com/office/officeart/2018/2/layout/IconLabelDescriptionList"/>
    <dgm:cxn modelId="{62935068-9087-48C6-9890-7BF2C20212C6}" type="presParOf" srcId="{22F37422-3C16-4767-B317-95F79728426B}" destId="{80EAC93F-E075-4FE1-939D-B443DD02CD4D}" srcOrd="2" destOrd="0" presId="urn:microsoft.com/office/officeart/2018/2/layout/IconLabelDescriptionList"/>
    <dgm:cxn modelId="{C05CC47C-4201-4FFD-ADEF-3EEE0AEAA70A}" type="presParOf" srcId="{80EAC93F-E075-4FE1-939D-B443DD02CD4D}" destId="{35AB2B28-C3F8-4B08-9275-9ABA513BFBF2}" srcOrd="0" destOrd="0" presId="urn:microsoft.com/office/officeart/2018/2/layout/IconLabelDescriptionList"/>
    <dgm:cxn modelId="{F9D39F4C-4AC2-4DEF-8E89-7CF359EAB0FF}" type="presParOf" srcId="{80EAC93F-E075-4FE1-939D-B443DD02CD4D}" destId="{B250682C-B538-46AF-A26B-3AF6FFD995BD}" srcOrd="1" destOrd="0" presId="urn:microsoft.com/office/officeart/2018/2/layout/IconLabelDescriptionList"/>
    <dgm:cxn modelId="{F96B2AE1-7FC6-4CBF-8E4C-78090F41ADC4}" type="presParOf" srcId="{80EAC93F-E075-4FE1-939D-B443DD02CD4D}" destId="{E2A4F965-6971-41FD-8C49-497BEC976BA0}" srcOrd="2" destOrd="0" presId="urn:microsoft.com/office/officeart/2018/2/layout/IconLabelDescriptionList"/>
    <dgm:cxn modelId="{09B53EEA-B82B-4A78-8041-CA47043ACA0D}" type="presParOf" srcId="{80EAC93F-E075-4FE1-939D-B443DD02CD4D}" destId="{6C011EA9-1FD5-4C25-ABB5-2A27A302D044}" srcOrd="3" destOrd="0" presId="urn:microsoft.com/office/officeart/2018/2/layout/IconLabelDescriptionList"/>
    <dgm:cxn modelId="{2047F5B6-23BD-4BD5-B2BA-3DB46BB7D9D4}" type="presParOf" srcId="{80EAC93F-E075-4FE1-939D-B443DD02CD4D}" destId="{1421752C-9E68-485F-90DE-CF53BF22A72A}" srcOrd="4" destOrd="0" presId="urn:microsoft.com/office/officeart/2018/2/layout/IconLabelDescriptionList"/>
    <dgm:cxn modelId="{8B2FEF38-7E80-4564-98CB-16D58450B758}" type="presParOf" srcId="{22F37422-3C16-4767-B317-95F79728426B}" destId="{C44156DA-A376-42B3-AF50-4E253DD7F923}" srcOrd="3" destOrd="0" presId="urn:microsoft.com/office/officeart/2018/2/layout/IconLabelDescriptionList"/>
    <dgm:cxn modelId="{0F396026-E68E-434C-9A7E-A7C501E382C1}" type="presParOf" srcId="{22F37422-3C16-4767-B317-95F79728426B}" destId="{0B85C4AF-0855-4D14-B0F2-4EDB42CE7EBE}" srcOrd="4" destOrd="0" presId="urn:microsoft.com/office/officeart/2018/2/layout/IconLabelDescriptionList"/>
    <dgm:cxn modelId="{73F50090-D0F3-4CBB-B26F-2A3DB65A5A70}" type="presParOf" srcId="{0B85C4AF-0855-4D14-B0F2-4EDB42CE7EBE}" destId="{6F25A3F8-98A2-4442-A3F6-E9F79ADA0596}" srcOrd="0" destOrd="0" presId="urn:microsoft.com/office/officeart/2018/2/layout/IconLabelDescriptionList"/>
    <dgm:cxn modelId="{72089EE2-7EB4-4719-B069-A1F80F86A1BA}" type="presParOf" srcId="{0B85C4AF-0855-4D14-B0F2-4EDB42CE7EBE}" destId="{323CEFE9-04E8-4DEA-B4C0-2FAA904B6217}" srcOrd="1" destOrd="0" presId="urn:microsoft.com/office/officeart/2018/2/layout/IconLabelDescriptionList"/>
    <dgm:cxn modelId="{5A459EE5-7CF7-4A75-A89C-85E2FB037D91}" type="presParOf" srcId="{0B85C4AF-0855-4D14-B0F2-4EDB42CE7EBE}" destId="{B0E877D9-C419-4A4A-B520-5519D5F3F932}" srcOrd="2" destOrd="0" presId="urn:microsoft.com/office/officeart/2018/2/layout/IconLabelDescriptionList"/>
    <dgm:cxn modelId="{50F1DBFA-0D5D-4DB2-8E33-E33353BE1713}" type="presParOf" srcId="{0B85C4AF-0855-4D14-B0F2-4EDB42CE7EBE}" destId="{B5D1927C-3E31-4133-9A8A-16D7D160B790}" srcOrd="3" destOrd="0" presId="urn:microsoft.com/office/officeart/2018/2/layout/IconLabelDescriptionList"/>
    <dgm:cxn modelId="{5C66DA3E-D051-4A83-828D-A19081BCBB77}" type="presParOf" srcId="{0B85C4AF-0855-4D14-B0F2-4EDB42CE7EBE}" destId="{A5FA4FB3-8538-4F8B-9FFD-FB2F1A42D4F0}" srcOrd="4" destOrd="0" presId="urn:microsoft.com/office/officeart/2018/2/layout/IconLabelDescriptionList"/>
    <dgm:cxn modelId="{5878A17C-9AB9-8D4B-B648-FD7A827E8B14}" type="presParOf" srcId="{22F37422-3C16-4767-B317-95F79728426B}" destId="{B0C574B9-4987-0946-9236-273B924A746E}" srcOrd="5" destOrd="0" presId="urn:microsoft.com/office/officeart/2018/2/layout/IconLabelDescriptionList"/>
    <dgm:cxn modelId="{460CF513-B187-C84B-AAE1-3ED44D54F081}" type="presParOf" srcId="{22F37422-3C16-4767-B317-95F79728426B}" destId="{5251897C-3EC0-644E-B850-0DA119076B22}" srcOrd="6" destOrd="0" presId="urn:microsoft.com/office/officeart/2018/2/layout/IconLabelDescriptionList"/>
    <dgm:cxn modelId="{F3F39D18-53DE-AF40-9AE0-54F4896F8295}" type="presParOf" srcId="{5251897C-3EC0-644E-B850-0DA119076B22}" destId="{A1A38362-050F-0A4B-97B2-5338927BBD45}" srcOrd="0" destOrd="0" presId="urn:microsoft.com/office/officeart/2018/2/layout/IconLabelDescriptionList"/>
    <dgm:cxn modelId="{D14E86BC-B583-6C42-BE68-65121834C13C}" type="presParOf" srcId="{5251897C-3EC0-644E-B850-0DA119076B22}" destId="{2FEF9EDF-5341-D04F-B6F8-1A1002BAE2CC}" srcOrd="1" destOrd="0" presId="urn:microsoft.com/office/officeart/2018/2/layout/IconLabelDescriptionList"/>
    <dgm:cxn modelId="{74BC0F2E-0652-764A-AF36-A3B2F8CDE203}" type="presParOf" srcId="{5251897C-3EC0-644E-B850-0DA119076B22}" destId="{68EA8CE7-0509-794A-8022-A49B54889669}" srcOrd="2" destOrd="0" presId="urn:microsoft.com/office/officeart/2018/2/layout/IconLabelDescriptionList"/>
    <dgm:cxn modelId="{DDA9A368-BD68-F846-AD2F-39438FA2986D}" type="presParOf" srcId="{5251897C-3EC0-644E-B850-0DA119076B22}" destId="{EF1A2287-8228-574F-BF7E-6664E1D12E16}" srcOrd="3" destOrd="0" presId="urn:microsoft.com/office/officeart/2018/2/layout/IconLabelDescriptionList"/>
    <dgm:cxn modelId="{0388C4FD-466D-3041-B8FE-FFF0DC6366E2}" type="presParOf" srcId="{5251897C-3EC0-644E-B850-0DA119076B22}" destId="{96238A7A-5E7F-0541-B750-C5AA27A0F9E3}"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2A2D96-9CBF-4337-86DB-D7A6587864DB}">
      <dsp:nvSpPr>
        <dsp:cNvPr id="0" name=""/>
        <dsp:cNvSpPr/>
      </dsp:nvSpPr>
      <dsp:spPr>
        <a:xfrm>
          <a:off x="0" y="4294"/>
          <a:ext cx="11020213" cy="999617"/>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2E216-09BB-4530-BB26-2D8AD1793B86}">
      <dsp:nvSpPr>
        <dsp:cNvPr id="0" name=""/>
        <dsp:cNvSpPr/>
      </dsp:nvSpPr>
      <dsp:spPr>
        <a:xfrm>
          <a:off x="302384" y="229208"/>
          <a:ext cx="549789" cy="5497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15F1E7-19CB-4FA4-BF89-F57D70B2D204}">
      <dsp:nvSpPr>
        <dsp:cNvPr id="0" name=""/>
        <dsp:cNvSpPr/>
      </dsp:nvSpPr>
      <dsp:spPr>
        <a:xfrm>
          <a:off x="1154557" y="4294"/>
          <a:ext cx="4959095"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Collaboration, not just cooperation</a:t>
          </a:r>
        </a:p>
      </dsp:txBody>
      <dsp:txXfrm>
        <a:off x="1154557" y="4294"/>
        <a:ext cx="4959095" cy="999617"/>
      </dsp:txXfrm>
    </dsp:sp>
    <dsp:sp modelId="{5E50B59B-4AAA-584E-AA5F-D36A580A23E8}">
      <dsp:nvSpPr>
        <dsp:cNvPr id="0" name=""/>
        <dsp:cNvSpPr/>
      </dsp:nvSpPr>
      <dsp:spPr>
        <a:xfrm>
          <a:off x="6113653" y="4294"/>
          <a:ext cx="4905430"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Strategic alignment</a:t>
          </a:r>
        </a:p>
        <a:p>
          <a:pPr marL="0" lvl="0" indent="0" algn="l" defTabSz="1066800">
            <a:lnSpc>
              <a:spcPct val="100000"/>
            </a:lnSpc>
            <a:spcBef>
              <a:spcPct val="0"/>
            </a:spcBef>
            <a:spcAft>
              <a:spcPct val="35000"/>
            </a:spcAft>
            <a:buNone/>
          </a:pPr>
          <a:r>
            <a:rPr lang="en-US" sz="2400" kern="1200">
              <a:solidFill>
                <a:schemeClr val="accent2"/>
              </a:solidFill>
            </a:rPr>
            <a:t>Create value</a:t>
          </a:r>
        </a:p>
      </dsp:txBody>
      <dsp:txXfrm>
        <a:off x="6113653" y="4294"/>
        <a:ext cx="4905430" cy="999617"/>
      </dsp:txXfrm>
    </dsp:sp>
    <dsp:sp modelId="{B639CEF1-19B4-42CF-9935-E1AC8696FB50}">
      <dsp:nvSpPr>
        <dsp:cNvPr id="0" name=""/>
        <dsp:cNvSpPr/>
      </dsp:nvSpPr>
      <dsp:spPr>
        <a:xfrm>
          <a:off x="0" y="1253816"/>
          <a:ext cx="11020213" cy="999617"/>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4CCCF5-1A3A-45EE-9E0E-8687901EB5F2}">
      <dsp:nvSpPr>
        <dsp:cNvPr id="0" name=""/>
        <dsp:cNvSpPr/>
      </dsp:nvSpPr>
      <dsp:spPr>
        <a:xfrm>
          <a:off x="302384" y="1478730"/>
          <a:ext cx="549789" cy="5497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205E47-BE1E-4C79-879F-CCBBBD7F2980}">
      <dsp:nvSpPr>
        <dsp:cNvPr id="0" name=""/>
        <dsp:cNvSpPr/>
      </dsp:nvSpPr>
      <dsp:spPr>
        <a:xfrm>
          <a:off x="1154557" y="1253816"/>
          <a:ext cx="4959095"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Ecosystem, not just environment</a:t>
          </a:r>
        </a:p>
      </dsp:txBody>
      <dsp:txXfrm>
        <a:off x="1154557" y="1253816"/>
        <a:ext cx="4959095" cy="999617"/>
      </dsp:txXfrm>
    </dsp:sp>
    <dsp:sp modelId="{FEA23720-7BF3-B248-B83C-86E181FDA414}">
      <dsp:nvSpPr>
        <dsp:cNvPr id="0" name=""/>
        <dsp:cNvSpPr/>
      </dsp:nvSpPr>
      <dsp:spPr>
        <a:xfrm>
          <a:off x="6113653" y="1253816"/>
          <a:ext cx="4905430"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Importance of community</a:t>
          </a:r>
        </a:p>
        <a:p>
          <a:pPr marL="0" lvl="0" indent="0" algn="l" defTabSz="1066800">
            <a:lnSpc>
              <a:spcPct val="100000"/>
            </a:lnSpc>
            <a:spcBef>
              <a:spcPct val="0"/>
            </a:spcBef>
            <a:spcAft>
              <a:spcPct val="35000"/>
            </a:spcAft>
            <a:buNone/>
          </a:pPr>
          <a:r>
            <a:rPr lang="en-US" sz="2400" kern="1200">
              <a:solidFill>
                <a:schemeClr val="accent2"/>
              </a:solidFill>
            </a:rPr>
            <a:t>End-to-end view</a:t>
          </a:r>
        </a:p>
      </dsp:txBody>
      <dsp:txXfrm>
        <a:off x="6113653" y="1253816"/>
        <a:ext cx="4905430" cy="999617"/>
      </dsp:txXfrm>
    </dsp:sp>
    <dsp:sp modelId="{D3C3AC58-860F-481F-AB3B-00F7E49EB20F}">
      <dsp:nvSpPr>
        <dsp:cNvPr id="0" name=""/>
        <dsp:cNvSpPr/>
      </dsp:nvSpPr>
      <dsp:spPr>
        <a:xfrm>
          <a:off x="0" y="2503338"/>
          <a:ext cx="11020213" cy="999617"/>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4F6749-9B5D-4DFA-9AF7-8EFE58A0D0C6}">
      <dsp:nvSpPr>
        <dsp:cNvPr id="0" name=""/>
        <dsp:cNvSpPr/>
      </dsp:nvSpPr>
      <dsp:spPr>
        <a:xfrm>
          <a:off x="302384" y="2728252"/>
          <a:ext cx="549789" cy="5497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173A8D-ABC8-407E-9866-5E1A01BE6C5B}">
      <dsp:nvSpPr>
        <dsp:cNvPr id="0" name=""/>
        <dsp:cNvSpPr/>
      </dsp:nvSpPr>
      <dsp:spPr>
        <a:xfrm>
          <a:off x="1154557" y="2503338"/>
          <a:ext cx="4959095"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Operating model</a:t>
          </a:r>
        </a:p>
      </dsp:txBody>
      <dsp:txXfrm>
        <a:off x="1154557" y="2503338"/>
        <a:ext cx="4959095" cy="999617"/>
      </dsp:txXfrm>
    </dsp:sp>
    <dsp:sp modelId="{17083B2A-AAAA-E94B-854D-EF2DCBE7F6B6}">
      <dsp:nvSpPr>
        <dsp:cNvPr id="0" name=""/>
        <dsp:cNvSpPr/>
      </dsp:nvSpPr>
      <dsp:spPr>
        <a:xfrm>
          <a:off x="6113653" y="2503338"/>
          <a:ext cx="4905430"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Break down complexity</a:t>
          </a:r>
        </a:p>
        <a:p>
          <a:pPr marL="0" lvl="0" indent="0" algn="l" defTabSz="1066800">
            <a:lnSpc>
              <a:spcPct val="100000"/>
            </a:lnSpc>
            <a:spcBef>
              <a:spcPct val="0"/>
            </a:spcBef>
            <a:spcAft>
              <a:spcPct val="35000"/>
            </a:spcAft>
            <a:buNone/>
          </a:pPr>
          <a:r>
            <a:rPr lang="en-US" sz="2400" kern="1200">
              <a:solidFill>
                <a:schemeClr val="accent2"/>
              </a:solidFill>
            </a:rPr>
            <a:t>Be flexible, resilient, adaptive</a:t>
          </a:r>
        </a:p>
      </dsp:txBody>
      <dsp:txXfrm>
        <a:off x="6113653" y="2503338"/>
        <a:ext cx="4905430" cy="999617"/>
      </dsp:txXfrm>
    </dsp:sp>
    <dsp:sp modelId="{C36A0E64-0E6A-475E-B530-BD9D2DDF5AFB}">
      <dsp:nvSpPr>
        <dsp:cNvPr id="0" name=""/>
        <dsp:cNvSpPr/>
      </dsp:nvSpPr>
      <dsp:spPr>
        <a:xfrm>
          <a:off x="0" y="3752859"/>
          <a:ext cx="11020213" cy="999617"/>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FA98A6-4ADF-4961-A39E-275B0D6784B2}">
      <dsp:nvSpPr>
        <dsp:cNvPr id="0" name=""/>
        <dsp:cNvSpPr/>
      </dsp:nvSpPr>
      <dsp:spPr>
        <a:xfrm>
          <a:off x="302384" y="3977773"/>
          <a:ext cx="549789" cy="5497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F5D64C-FE32-49E1-A4E7-E33B93BDDE9F}">
      <dsp:nvSpPr>
        <dsp:cNvPr id="0" name=""/>
        <dsp:cNvSpPr/>
      </dsp:nvSpPr>
      <dsp:spPr>
        <a:xfrm>
          <a:off x="1154557" y="3752859"/>
          <a:ext cx="4959095"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End-to-end value delivery</a:t>
          </a:r>
        </a:p>
      </dsp:txBody>
      <dsp:txXfrm>
        <a:off x="1154557" y="3752859"/>
        <a:ext cx="4959095" cy="999617"/>
      </dsp:txXfrm>
    </dsp:sp>
    <dsp:sp modelId="{3A3E03FA-6832-7147-AEF3-6C7D299754D3}">
      <dsp:nvSpPr>
        <dsp:cNvPr id="0" name=""/>
        <dsp:cNvSpPr/>
      </dsp:nvSpPr>
      <dsp:spPr>
        <a:xfrm>
          <a:off x="6113653" y="3752859"/>
          <a:ext cx="4905430" cy="99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793" tIns="105793" rIns="105793" bIns="105793"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Manage risks effectively</a:t>
          </a:r>
        </a:p>
        <a:p>
          <a:pPr marL="0" lvl="0" indent="0" algn="l" defTabSz="1066800">
            <a:lnSpc>
              <a:spcPct val="100000"/>
            </a:lnSpc>
            <a:spcBef>
              <a:spcPct val="0"/>
            </a:spcBef>
            <a:spcAft>
              <a:spcPct val="35000"/>
            </a:spcAft>
            <a:buNone/>
          </a:pPr>
          <a:r>
            <a:rPr lang="en-US" sz="2400" kern="1200">
              <a:solidFill>
                <a:schemeClr val="accent2"/>
              </a:solidFill>
            </a:rPr>
            <a:t>Measure end-to-end performance</a:t>
          </a:r>
        </a:p>
      </dsp:txBody>
      <dsp:txXfrm>
        <a:off x="6113653" y="3752859"/>
        <a:ext cx="4905430" cy="999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E02AFE-4777-438C-A5D7-B019AE1C5759}">
      <dsp:nvSpPr>
        <dsp:cNvPr id="0" name=""/>
        <dsp:cNvSpPr/>
      </dsp:nvSpPr>
      <dsp:spPr>
        <a:xfrm>
          <a:off x="0" y="3618"/>
          <a:ext cx="10565471" cy="7486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53D231-34CE-4813-988A-4D7A55CBB742}">
      <dsp:nvSpPr>
        <dsp:cNvPr id="0" name=""/>
        <dsp:cNvSpPr/>
      </dsp:nvSpPr>
      <dsp:spPr>
        <a:xfrm>
          <a:off x="226461" y="172060"/>
          <a:ext cx="412149" cy="411747"/>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05D62F-D3C1-4B75-84C8-FF4D1CBA9A8E}">
      <dsp:nvSpPr>
        <dsp:cNvPr id="0" name=""/>
        <dsp:cNvSpPr/>
      </dsp:nvSpPr>
      <dsp:spPr>
        <a:xfrm>
          <a:off x="865072" y="3618"/>
          <a:ext cx="9648437" cy="842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134" tIns="89134" rIns="89134" bIns="89134"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More emphasis: strategic planning using the SIAM business case and better alignment with overall business goals and strategy</a:t>
          </a:r>
        </a:p>
      </dsp:txBody>
      <dsp:txXfrm>
        <a:off x="865072" y="3618"/>
        <a:ext cx="9648437" cy="842210"/>
      </dsp:txXfrm>
    </dsp:sp>
    <dsp:sp modelId="{D2EB1CDC-D0C7-4C8F-899D-2E2E3F2A1ACF}">
      <dsp:nvSpPr>
        <dsp:cNvPr id="0" name=""/>
        <dsp:cNvSpPr/>
      </dsp:nvSpPr>
      <dsp:spPr>
        <a:xfrm>
          <a:off x="0" y="1044733"/>
          <a:ext cx="10565471" cy="7486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91318E-0E2C-4E63-9184-D47C3D47A395}">
      <dsp:nvSpPr>
        <dsp:cNvPr id="0" name=""/>
        <dsp:cNvSpPr/>
      </dsp:nvSpPr>
      <dsp:spPr>
        <a:xfrm>
          <a:off x="226461" y="1224824"/>
          <a:ext cx="412149" cy="411747"/>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D4AC92-F8BD-421B-BF06-546C58889A2A}">
      <dsp:nvSpPr>
        <dsp:cNvPr id="0" name=""/>
        <dsp:cNvSpPr/>
      </dsp:nvSpPr>
      <dsp:spPr>
        <a:xfrm>
          <a:off x="865072" y="1056381"/>
          <a:ext cx="9648437" cy="842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134" tIns="89134" rIns="89134" bIns="89134"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Added content on SIAM-aware contracting and alignment</a:t>
          </a:r>
        </a:p>
      </dsp:txBody>
      <dsp:txXfrm>
        <a:off x="865072" y="1056381"/>
        <a:ext cx="9648437" cy="842210"/>
      </dsp:txXfrm>
    </dsp:sp>
    <dsp:sp modelId="{B2A19462-CF00-4405-8128-DC138696892C}">
      <dsp:nvSpPr>
        <dsp:cNvPr id="0" name=""/>
        <dsp:cNvSpPr/>
      </dsp:nvSpPr>
      <dsp:spPr>
        <a:xfrm>
          <a:off x="0" y="2109145"/>
          <a:ext cx="10565471" cy="7486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02ECCC-7721-49FB-B46D-40A300419B0B}">
      <dsp:nvSpPr>
        <dsp:cNvPr id="0" name=""/>
        <dsp:cNvSpPr/>
      </dsp:nvSpPr>
      <dsp:spPr>
        <a:xfrm>
          <a:off x="226461" y="2277587"/>
          <a:ext cx="412149" cy="411747"/>
        </a:xfrm>
        <a:prstGeom prst="rect">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EDAF6E-FE65-488D-95CC-F18A68EE41A2}">
      <dsp:nvSpPr>
        <dsp:cNvPr id="0" name=""/>
        <dsp:cNvSpPr/>
      </dsp:nvSpPr>
      <dsp:spPr>
        <a:xfrm>
          <a:off x="865072" y="2109145"/>
          <a:ext cx="9648437" cy="842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134" tIns="89134" rIns="89134" bIns="89134"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New SIAM models, including SIAM-as-a-Service and continuous development</a:t>
          </a:r>
        </a:p>
      </dsp:txBody>
      <dsp:txXfrm>
        <a:off x="865072" y="2109145"/>
        <a:ext cx="9648437" cy="842210"/>
      </dsp:txXfrm>
    </dsp:sp>
    <dsp:sp modelId="{2C875ACD-11B0-1143-BDF5-4F1F7312F162}">
      <dsp:nvSpPr>
        <dsp:cNvPr id="0" name=""/>
        <dsp:cNvSpPr/>
      </dsp:nvSpPr>
      <dsp:spPr>
        <a:xfrm>
          <a:off x="0" y="3161908"/>
          <a:ext cx="10565471" cy="7486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3760D6-9385-FF48-9A6D-FA73B9CFB5D0}">
      <dsp:nvSpPr>
        <dsp:cNvPr id="0" name=""/>
        <dsp:cNvSpPr/>
      </dsp:nvSpPr>
      <dsp:spPr>
        <a:xfrm>
          <a:off x="226461" y="3330350"/>
          <a:ext cx="412149" cy="411747"/>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3D646-FAC0-6447-8C52-84BA11C59542}">
      <dsp:nvSpPr>
        <dsp:cNvPr id="0" name=""/>
        <dsp:cNvSpPr/>
      </dsp:nvSpPr>
      <dsp:spPr>
        <a:xfrm>
          <a:off x="865072" y="3161908"/>
          <a:ext cx="9648437" cy="842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134" tIns="89134" rIns="89134" bIns="89134" numCol="1" spcCol="1270" anchor="ctr" anchorCtr="0">
          <a:noAutofit/>
        </a:bodyPr>
        <a:lstStyle/>
        <a:p>
          <a:pPr marL="0" lvl="0" indent="0" algn="l" defTabSz="1066800">
            <a:lnSpc>
              <a:spcPct val="100000"/>
            </a:lnSpc>
            <a:spcBef>
              <a:spcPct val="0"/>
            </a:spcBef>
            <a:spcAft>
              <a:spcPct val="35000"/>
            </a:spcAft>
            <a:buNone/>
          </a:pPr>
          <a:r>
            <a:rPr lang="en-US" sz="2400" kern="1200">
              <a:solidFill>
                <a:schemeClr val="accent2"/>
              </a:solidFill>
            </a:rPr>
            <a:t>More practical guidance on ways of working to support value delivery</a:t>
          </a:r>
        </a:p>
      </dsp:txBody>
      <dsp:txXfrm>
        <a:off x="865072" y="3161908"/>
        <a:ext cx="9648437" cy="8422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885F2-016B-AB41-9B28-990D5DE77483}">
      <dsp:nvSpPr>
        <dsp:cNvPr id="0" name=""/>
        <dsp:cNvSpPr/>
      </dsp:nvSpPr>
      <dsp:spPr>
        <a:xfrm>
          <a:off x="2645" y="0"/>
          <a:ext cx="2595860" cy="4981756"/>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Font typeface="Arial" panose="020B0604020202020204" pitchFamily="34" charset="0"/>
            <a:buNone/>
          </a:pPr>
          <a:r>
            <a:rPr lang="en-US" sz="3400" b="1" kern="1200">
              <a:solidFill>
                <a:schemeClr val="accent2"/>
              </a:solidFill>
            </a:rPr>
            <a:t>Discovery &amp; Strategy</a:t>
          </a:r>
          <a:endParaRPr lang="en-US" sz="3400" kern="1200">
            <a:solidFill>
              <a:schemeClr val="accent2"/>
            </a:solidFill>
          </a:endParaRPr>
        </a:p>
      </dsp:txBody>
      <dsp:txXfrm>
        <a:off x="2645" y="0"/>
        <a:ext cx="2595860" cy="1494526"/>
      </dsp:txXfrm>
    </dsp:sp>
    <dsp:sp modelId="{9D4F09E0-1BF4-0548-B3A7-5BFB29674367}">
      <dsp:nvSpPr>
        <dsp:cNvPr id="0" name=""/>
        <dsp:cNvSpPr/>
      </dsp:nvSpPr>
      <dsp:spPr>
        <a:xfrm>
          <a:off x="262231" y="1494648"/>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Business alignment </a:t>
          </a:r>
        </a:p>
      </dsp:txBody>
      <dsp:txXfrm>
        <a:off x="283487" y="1515904"/>
        <a:ext cx="2034176" cy="683223"/>
      </dsp:txXfrm>
    </dsp:sp>
    <dsp:sp modelId="{E1F1D0E9-9404-2C4E-AAED-7A7BDAF027ED}">
      <dsp:nvSpPr>
        <dsp:cNvPr id="0" name=""/>
        <dsp:cNvSpPr/>
      </dsp:nvSpPr>
      <dsp:spPr>
        <a:xfrm>
          <a:off x="262231" y="2332035"/>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Operating model </a:t>
          </a:r>
        </a:p>
      </dsp:txBody>
      <dsp:txXfrm>
        <a:off x="283487" y="2353291"/>
        <a:ext cx="2034176" cy="683223"/>
      </dsp:txXfrm>
    </dsp:sp>
    <dsp:sp modelId="{0622738F-7C21-B84E-910A-CC20B519F445}">
      <dsp:nvSpPr>
        <dsp:cNvPr id="0" name=""/>
        <dsp:cNvSpPr/>
      </dsp:nvSpPr>
      <dsp:spPr>
        <a:xfrm>
          <a:off x="262231" y="3169423"/>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Business case </a:t>
          </a:r>
        </a:p>
      </dsp:txBody>
      <dsp:txXfrm>
        <a:off x="283487" y="3190679"/>
        <a:ext cx="2034176" cy="683223"/>
      </dsp:txXfrm>
    </dsp:sp>
    <dsp:sp modelId="{AC490BF8-1B8F-974A-A1F8-4D95806B32F0}">
      <dsp:nvSpPr>
        <dsp:cNvPr id="0" name=""/>
        <dsp:cNvSpPr/>
      </dsp:nvSpPr>
      <dsp:spPr>
        <a:xfrm>
          <a:off x="262231" y="4006810"/>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Success factors </a:t>
          </a:r>
        </a:p>
      </dsp:txBody>
      <dsp:txXfrm>
        <a:off x="283487" y="4028066"/>
        <a:ext cx="2034176" cy="683223"/>
      </dsp:txXfrm>
    </dsp:sp>
    <dsp:sp modelId="{8F61D050-489D-1B42-B860-E8EAE0ECF820}">
      <dsp:nvSpPr>
        <dsp:cNvPr id="0" name=""/>
        <dsp:cNvSpPr/>
      </dsp:nvSpPr>
      <dsp:spPr>
        <a:xfrm>
          <a:off x="2793195" y="0"/>
          <a:ext cx="2595860" cy="4981756"/>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Font typeface="Arial" panose="020B0604020202020204" pitchFamily="34" charset="0"/>
            <a:buNone/>
          </a:pPr>
          <a:r>
            <a:rPr lang="en-US" sz="3400" b="1" kern="1200">
              <a:solidFill>
                <a:schemeClr val="accent2"/>
              </a:solidFill>
            </a:rPr>
            <a:t>Governance</a:t>
          </a:r>
          <a:endParaRPr lang="en-US" sz="3400" kern="1200">
            <a:solidFill>
              <a:schemeClr val="accent2"/>
            </a:solidFill>
          </a:endParaRPr>
        </a:p>
      </dsp:txBody>
      <dsp:txXfrm>
        <a:off x="2793195" y="0"/>
        <a:ext cx="2595860" cy="1494526"/>
      </dsp:txXfrm>
    </dsp:sp>
    <dsp:sp modelId="{F78CFA66-FFC7-E84D-9BBC-E4D9BD7EECFB}">
      <dsp:nvSpPr>
        <dsp:cNvPr id="0" name=""/>
        <dsp:cNvSpPr/>
      </dsp:nvSpPr>
      <dsp:spPr>
        <a:xfrm>
          <a:off x="3052781" y="1494648"/>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Effective control </a:t>
          </a:r>
        </a:p>
      </dsp:txBody>
      <dsp:txXfrm>
        <a:off x="3074037" y="1515904"/>
        <a:ext cx="2034176" cy="683223"/>
      </dsp:txXfrm>
    </dsp:sp>
    <dsp:sp modelId="{DE5FE71A-F598-2A48-A77D-58DEEBF3C56C}">
      <dsp:nvSpPr>
        <dsp:cNvPr id="0" name=""/>
        <dsp:cNvSpPr/>
      </dsp:nvSpPr>
      <dsp:spPr>
        <a:xfrm>
          <a:off x="3052781" y="2332035"/>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Clear accountability </a:t>
          </a:r>
        </a:p>
      </dsp:txBody>
      <dsp:txXfrm>
        <a:off x="3074037" y="2353291"/>
        <a:ext cx="2034176" cy="683223"/>
      </dsp:txXfrm>
    </dsp:sp>
    <dsp:sp modelId="{0BEF563B-B51F-6E4E-8B90-243D7400E417}">
      <dsp:nvSpPr>
        <dsp:cNvPr id="0" name=""/>
        <dsp:cNvSpPr/>
      </dsp:nvSpPr>
      <dsp:spPr>
        <a:xfrm>
          <a:off x="3052781" y="3169423"/>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Performance oversight </a:t>
          </a:r>
        </a:p>
      </dsp:txBody>
      <dsp:txXfrm>
        <a:off x="3074037" y="3190679"/>
        <a:ext cx="2034176" cy="683223"/>
      </dsp:txXfrm>
    </dsp:sp>
    <dsp:sp modelId="{05BDCE3F-DB2C-CE48-BD61-9191D718047F}">
      <dsp:nvSpPr>
        <dsp:cNvPr id="0" name=""/>
        <dsp:cNvSpPr/>
      </dsp:nvSpPr>
      <dsp:spPr>
        <a:xfrm>
          <a:off x="3052781" y="4006810"/>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Governance balance </a:t>
          </a:r>
        </a:p>
      </dsp:txBody>
      <dsp:txXfrm>
        <a:off x="3074037" y="4028066"/>
        <a:ext cx="2034176" cy="683223"/>
      </dsp:txXfrm>
    </dsp:sp>
    <dsp:sp modelId="{DE083D13-D528-CA43-8EB8-1E3E7C687A5E}">
      <dsp:nvSpPr>
        <dsp:cNvPr id="0" name=""/>
        <dsp:cNvSpPr/>
      </dsp:nvSpPr>
      <dsp:spPr>
        <a:xfrm>
          <a:off x="5583744" y="0"/>
          <a:ext cx="2595860" cy="4981756"/>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Font typeface="Arial" panose="020B0604020202020204" pitchFamily="34" charset="0"/>
            <a:buNone/>
          </a:pPr>
          <a:r>
            <a:rPr lang="en-US" sz="3400" b="1" kern="1200">
              <a:solidFill>
                <a:schemeClr val="accent2"/>
              </a:solidFill>
            </a:rPr>
            <a:t>Plan &amp; Build</a:t>
          </a:r>
          <a:endParaRPr lang="en-US" sz="3400" kern="1200">
            <a:solidFill>
              <a:schemeClr val="accent2"/>
            </a:solidFill>
          </a:endParaRPr>
        </a:p>
      </dsp:txBody>
      <dsp:txXfrm>
        <a:off x="5583744" y="0"/>
        <a:ext cx="2595860" cy="1494526"/>
      </dsp:txXfrm>
    </dsp:sp>
    <dsp:sp modelId="{EA921E40-2D9A-3144-9715-8BBCF4679845}">
      <dsp:nvSpPr>
        <dsp:cNvPr id="0" name=""/>
        <dsp:cNvSpPr/>
      </dsp:nvSpPr>
      <dsp:spPr>
        <a:xfrm>
          <a:off x="5843330" y="1494648"/>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Ecosystem design </a:t>
          </a:r>
        </a:p>
      </dsp:txBody>
      <dsp:txXfrm>
        <a:off x="5864586" y="1515904"/>
        <a:ext cx="2034176" cy="683223"/>
      </dsp:txXfrm>
    </dsp:sp>
    <dsp:sp modelId="{D9F1EE97-1C63-694A-8973-31FF055280C5}">
      <dsp:nvSpPr>
        <dsp:cNvPr id="0" name=""/>
        <dsp:cNvSpPr/>
      </dsp:nvSpPr>
      <dsp:spPr>
        <a:xfrm>
          <a:off x="5843330" y="2332035"/>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Collaboration </a:t>
          </a:r>
        </a:p>
      </dsp:txBody>
      <dsp:txXfrm>
        <a:off x="5864586" y="2353291"/>
        <a:ext cx="2034176" cy="683223"/>
      </dsp:txXfrm>
    </dsp:sp>
    <dsp:sp modelId="{2030B7F8-B86E-B642-934F-A2C20505D7FF}">
      <dsp:nvSpPr>
        <dsp:cNvPr id="0" name=""/>
        <dsp:cNvSpPr/>
      </dsp:nvSpPr>
      <dsp:spPr>
        <a:xfrm>
          <a:off x="5843330" y="3169423"/>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Contracting </a:t>
          </a:r>
        </a:p>
      </dsp:txBody>
      <dsp:txXfrm>
        <a:off x="5864586" y="3190679"/>
        <a:ext cx="2034176" cy="683223"/>
      </dsp:txXfrm>
    </dsp:sp>
    <dsp:sp modelId="{BDBF8700-8C0E-AC43-91C3-5C00381AECE4}">
      <dsp:nvSpPr>
        <dsp:cNvPr id="0" name=""/>
        <dsp:cNvSpPr/>
      </dsp:nvSpPr>
      <dsp:spPr>
        <a:xfrm>
          <a:off x="5843330" y="4006810"/>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Tooling &amp; sourcing </a:t>
          </a:r>
        </a:p>
      </dsp:txBody>
      <dsp:txXfrm>
        <a:off x="5864586" y="4028066"/>
        <a:ext cx="2034176" cy="683223"/>
      </dsp:txXfrm>
    </dsp:sp>
    <dsp:sp modelId="{535C4C34-62FF-934B-A127-FCEE4FB8DC4B}">
      <dsp:nvSpPr>
        <dsp:cNvPr id="0" name=""/>
        <dsp:cNvSpPr/>
      </dsp:nvSpPr>
      <dsp:spPr>
        <a:xfrm>
          <a:off x="8374294" y="0"/>
          <a:ext cx="2595860" cy="4981756"/>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Font typeface="Arial" panose="020B0604020202020204" pitchFamily="34" charset="0"/>
            <a:buNone/>
          </a:pPr>
          <a:r>
            <a:rPr lang="en-US" sz="3400" b="1" kern="1200">
              <a:solidFill>
                <a:schemeClr val="accent2"/>
              </a:solidFill>
            </a:rPr>
            <a:t>Run &amp; Improve</a:t>
          </a:r>
          <a:endParaRPr lang="en-US" sz="3400" kern="1200">
            <a:solidFill>
              <a:schemeClr val="accent2"/>
            </a:solidFill>
          </a:endParaRPr>
        </a:p>
      </dsp:txBody>
      <dsp:txXfrm>
        <a:off x="8374294" y="0"/>
        <a:ext cx="2595860" cy="1494526"/>
      </dsp:txXfrm>
    </dsp:sp>
    <dsp:sp modelId="{ADBA516E-32A0-0440-8768-5D24DAD20C09}">
      <dsp:nvSpPr>
        <dsp:cNvPr id="0" name=""/>
        <dsp:cNvSpPr/>
      </dsp:nvSpPr>
      <dsp:spPr>
        <a:xfrm>
          <a:off x="8633880" y="1494648"/>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Continuous improvement </a:t>
          </a:r>
        </a:p>
      </dsp:txBody>
      <dsp:txXfrm>
        <a:off x="8655136" y="1515904"/>
        <a:ext cx="2034176" cy="683223"/>
      </dsp:txXfrm>
    </dsp:sp>
    <dsp:sp modelId="{BCA57CD2-E177-FA42-8F53-E7B361F7D61D}">
      <dsp:nvSpPr>
        <dsp:cNvPr id="0" name=""/>
        <dsp:cNvSpPr/>
      </dsp:nvSpPr>
      <dsp:spPr>
        <a:xfrm>
          <a:off x="8633880" y="2332035"/>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Integration </a:t>
          </a:r>
        </a:p>
      </dsp:txBody>
      <dsp:txXfrm>
        <a:off x="8655136" y="2353291"/>
        <a:ext cx="2034176" cy="683223"/>
      </dsp:txXfrm>
    </dsp:sp>
    <dsp:sp modelId="{A063667F-6C90-3948-BC2E-5435E81A0D7C}">
      <dsp:nvSpPr>
        <dsp:cNvPr id="0" name=""/>
        <dsp:cNvSpPr/>
      </dsp:nvSpPr>
      <dsp:spPr>
        <a:xfrm>
          <a:off x="8633880" y="3169423"/>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Measurement </a:t>
          </a:r>
        </a:p>
      </dsp:txBody>
      <dsp:txXfrm>
        <a:off x="8655136" y="3190679"/>
        <a:ext cx="2034176" cy="683223"/>
      </dsp:txXfrm>
    </dsp:sp>
    <dsp:sp modelId="{CAA8C063-4AA5-3645-9D20-E66A74B4C2D6}">
      <dsp:nvSpPr>
        <dsp:cNvPr id="0" name=""/>
        <dsp:cNvSpPr/>
      </dsp:nvSpPr>
      <dsp:spPr>
        <a:xfrm>
          <a:off x="8633880" y="4006810"/>
          <a:ext cx="2076688" cy="72573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US" sz="2100" kern="1200"/>
            <a:t>Provider improvement</a:t>
          </a:r>
        </a:p>
      </dsp:txBody>
      <dsp:txXfrm>
        <a:off x="8655136" y="4028066"/>
        <a:ext cx="2034176" cy="6832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40620-5B52-45FD-B397-2E8695BE78FB}">
      <dsp:nvSpPr>
        <dsp:cNvPr id="0" name=""/>
        <dsp:cNvSpPr/>
      </dsp:nvSpPr>
      <dsp:spPr>
        <a:xfrm>
          <a:off x="2868" y="120883"/>
          <a:ext cx="1145812" cy="114581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B715E-E349-4DD8-A4B5-5D25922BC26F}">
      <dsp:nvSpPr>
        <dsp:cNvPr id="0" name=""/>
        <dsp:cNvSpPr/>
      </dsp:nvSpPr>
      <dsp:spPr>
        <a:xfrm>
          <a:off x="2868" y="1450916"/>
          <a:ext cx="3273749" cy="736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b="1" kern="1200">
              <a:solidFill>
                <a:schemeClr val="accent2"/>
              </a:solidFill>
            </a:rPr>
            <a:t>Stronger strategic alignment</a:t>
          </a:r>
          <a:endParaRPr lang="en-US" sz="2400" kern="1200">
            <a:solidFill>
              <a:schemeClr val="accent2"/>
            </a:solidFill>
          </a:endParaRPr>
        </a:p>
      </dsp:txBody>
      <dsp:txXfrm>
        <a:off x="2868" y="1450916"/>
        <a:ext cx="3273749" cy="736593"/>
      </dsp:txXfrm>
    </dsp:sp>
    <dsp:sp modelId="{39026608-4492-4C16-8299-4D4D0510DBB4}">
      <dsp:nvSpPr>
        <dsp:cNvPr id="0" name=""/>
        <dsp:cNvSpPr/>
      </dsp:nvSpPr>
      <dsp:spPr>
        <a:xfrm>
          <a:off x="2868" y="2273194"/>
          <a:ext cx="3273749" cy="2131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SIAM positioned as an </a:t>
          </a:r>
          <a:r>
            <a:rPr lang="en-US" sz="1800" b="1" kern="1200">
              <a:solidFill>
                <a:schemeClr val="accent2"/>
              </a:solidFill>
            </a:rPr>
            <a:t>operating model</a:t>
          </a:r>
          <a:r>
            <a:rPr lang="en-US" sz="1800" kern="1200">
              <a:solidFill>
                <a:schemeClr val="accent2"/>
              </a:solidFill>
            </a:rPr>
            <a:t>, not just an integration model</a:t>
          </a:r>
        </a:p>
        <a:p>
          <a:pPr marL="0" lvl="0" indent="0" algn="l" defTabSz="800100">
            <a:lnSpc>
              <a:spcPct val="100000"/>
            </a:lnSpc>
            <a:spcBef>
              <a:spcPct val="0"/>
            </a:spcBef>
            <a:spcAft>
              <a:spcPct val="35000"/>
            </a:spcAft>
            <a:buNone/>
          </a:pPr>
          <a:r>
            <a:rPr lang="en-US" sz="1800" kern="1200">
              <a:solidFill>
                <a:schemeClr val="accent2"/>
              </a:solidFill>
            </a:rPr>
            <a:t>More guidance on linking SIAM to business strategy </a:t>
          </a:r>
        </a:p>
        <a:p>
          <a:pPr marL="0" lvl="0" indent="0" algn="l" defTabSz="800100">
            <a:lnSpc>
              <a:spcPct val="100000"/>
            </a:lnSpc>
            <a:spcBef>
              <a:spcPct val="0"/>
            </a:spcBef>
            <a:spcAft>
              <a:spcPct val="35000"/>
            </a:spcAft>
            <a:buNone/>
          </a:pPr>
          <a:r>
            <a:rPr lang="en-US" sz="1800" kern="1200">
              <a:solidFill>
                <a:schemeClr val="accent2"/>
              </a:solidFill>
            </a:rPr>
            <a:t>Expanded approaches for building a business case </a:t>
          </a:r>
        </a:p>
      </dsp:txBody>
      <dsp:txXfrm>
        <a:off x="2868" y="2273194"/>
        <a:ext cx="3273749" cy="2131884"/>
      </dsp:txXfrm>
    </dsp:sp>
    <dsp:sp modelId="{35AB2B28-C3F8-4B08-9275-9ABA513BFBF2}">
      <dsp:nvSpPr>
        <dsp:cNvPr id="0" name=""/>
        <dsp:cNvSpPr/>
      </dsp:nvSpPr>
      <dsp:spPr>
        <a:xfrm>
          <a:off x="3849525" y="120883"/>
          <a:ext cx="1145812" cy="1145812"/>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4F965-6971-41FD-8C49-497BEC976BA0}">
      <dsp:nvSpPr>
        <dsp:cNvPr id="0" name=""/>
        <dsp:cNvSpPr/>
      </dsp:nvSpPr>
      <dsp:spPr>
        <a:xfrm>
          <a:off x="3849525" y="1450916"/>
          <a:ext cx="3273749" cy="736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b="1" kern="1200">
              <a:solidFill>
                <a:schemeClr val="accent2"/>
              </a:solidFill>
            </a:rPr>
            <a:t>More flexible adoption</a:t>
          </a:r>
          <a:endParaRPr lang="en-US" sz="2400" kern="1200">
            <a:solidFill>
              <a:schemeClr val="accent2"/>
            </a:solidFill>
          </a:endParaRPr>
        </a:p>
      </dsp:txBody>
      <dsp:txXfrm>
        <a:off x="3849525" y="1450916"/>
        <a:ext cx="3273749" cy="736593"/>
      </dsp:txXfrm>
    </dsp:sp>
    <dsp:sp modelId="{1421752C-9E68-485F-90DE-CF53BF22A72A}">
      <dsp:nvSpPr>
        <dsp:cNvPr id="0" name=""/>
        <dsp:cNvSpPr/>
      </dsp:nvSpPr>
      <dsp:spPr>
        <a:xfrm>
          <a:off x="3849525" y="2273194"/>
          <a:ext cx="3273749" cy="2131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Multiple roadmap routes to SIAM </a:t>
          </a:r>
        </a:p>
        <a:p>
          <a:pPr marL="0" lvl="0" indent="0" algn="l" defTabSz="800100">
            <a:lnSpc>
              <a:spcPct val="100000"/>
            </a:lnSpc>
            <a:spcBef>
              <a:spcPct val="0"/>
            </a:spcBef>
            <a:spcAft>
              <a:spcPct val="35000"/>
            </a:spcAft>
            <a:buNone/>
          </a:pPr>
          <a:r>
            <a:rPr lang="en-US" sz="1800" kern="1200">
              <a:solidFill>
                <a:schemeClr val="accent2"/>
              </a:solidFill>
            </a:rPr>
            <a:t>SIAM-as-a-Service introduced as a sourcing option </a:t>
          </a:r>
        </a:p>
        <a:p>
          <a:pPr marL="0" lvl="0" indent="0" algn="l" defTabSz="800100">
            <a:lnSpc>
              <a:spcPct val="100000"/>
            </a:lnSpc>
            <a:spcBef>
              <a:spcPct val="0"/>
            </a:spcBef>
            <a:spcAft>
              <a:spcPct val="35000"/>
            </a:spcAft>
            <a:buNone/>
          </a:pPr>
          <a:r>
            <a:rPr lang="en-US" sz="1800" kern="1200">
              <a:solidFill>
                <a:schemeClr val="accent2"/>
              </a:solidFill>
            </a:rPr>
            <a:t>Continuous Delivery considered as part of the SIAM strategy </a:t>
          </a:r>
        </a:p>
      </dsp:txBody>
      <dsp:txXfrm>
        <a:off x="3849525" y="2273194"/>
        <a:ext cx="3273749" cy="2131884"/>
      </dsp:txXfrm>
    </dsp:sp>
    <dsp:sp modelId="{6F25A3F8-98A2-4442-A3F6-E9F79ADA0596}">
      <dsp:nvSpPr>
        <dsp:cNvPr id="0" name=""/>
        <dsp:cNvSpPr/>
      </dsp:nvSpPr>
      <dsp:spPr>
        <a:xfrm>
          <a:off x="7696181" y="120883"/>
          <a:ext cx="1145812" cy="114581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E877D9-C419-4A4A-B520-5519D5F3F932}">
      <dsp:nvSpPr>
        <dsp:cNvPr id="0" name=""/>
        <dsp:cNvSpPr/>
      </dsp:nvSpPr>
      <dsp:spPr>
        <a:xfrm>
          <a:off x="7696181" y="1450916"/>
          <a:ext cx="3273749" cy="736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b="1" kern="1200">
              <a:solidFill>
                <a:schemeClr val="accent2"/>
              </a:solidFill>
            </a:rPr>
            <a:t>Greater focus on sustaining success</a:t>
          </a:r>
          <a:endParaRPr lang="en-US" sz="2400" kern="1200">
            <a:solidFill>
              <a:schemeClr val="accent2"/>
            </a:solidFill>
          </a:endParaRPr>
        </a:p>
      </dsp:txBody>
      <dsp:txXfrm>
        <a:off x="7696181" y="1450916"/>
        <a:ext cx="3273749" cy="736593"/>
      </dsp:txXfrm>
    </dsp:sp>
    <dsp:sp modelId="{A5FA4FB3-8538-4F8B-9FFD-FB2F1A42D4F0}">
      <dsp:nvSpPr>
        <dsp:cNvPr id="0" name=""/>
        <dsp:cNvSpPr/>
      </dsp:nvSpPr>
      <dsp:spPr>
        <a:xfrm>
          <a:off x="7696181" y="2273194"/>
          <a:ext cx="3273749" cy="2131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Clearer critical success factors </a:t>
          </a:r>
        </a:p>
        <a:p>
          <a:pPr marL="0" lvl="0" indent="0" algn="l" defTabSz="800100">
            <a:lnSpc>
              <a:spcPct val="100000"/>
            </a:lnSpc>
            <a:spcBef>
              <a:spcPct val="0"/>
            </a:spcBef>
            <a:spcAft>
              <a:spcPct val="35000"/>
            </a:spcAft>
            <a:buNone/>
          </a:pPr>
          <a:r>
            <a:rPr lang="en-US" sz="1800" kern="1200">
              <a:solidFill>
                <a:schemeClr val="accent2"/>
              </a:solidFill>
            </a:rPr>
            <a:t>Continual discovery and readiness validation </a:t>
          </a:r>
        </a:p>
        <a:p>
          <a:pPr marL="0" lvl="0" indent="0" algn="l" defTabSz="800100">
            <a:lnSpc>
              <a:spcPct val="100000"/>
            </a:lnSpc>
            <a:spcBef>
              <a:spcPct val="0"/>
            </a:spcBef>
            <a:spcAft>
              <a:spcPct val="35000"/>
            </a:spcAft>
            <a:buNone/>
          </a:pPr>
          <a:r>
            <a:rPr lang="en-US" sz="1800" kern="1200">
              <a:solidFill>
                <a:schemeClr val="accent2"/>
              </a:solidFill>
            </a:rPr>
            <a:t>More emphasis on gaining and maintaining executive buy-in </a:t>
          </a:r>
        </a:p>
      </dsp:txBody>
      <dsp:txXfrm>
        <a:off x="7696181" y="2273194"/>
        <a:ext cx="3273749" cy="21318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40620-5B52-45FD-B397-2E8695BE78FB}">
      <dsp:nvSpPr>
        <dsp:cNvPr id="0" name=""/>
        <dsp:cNvSpPr/>
      </dsp:nvSpPr>
      <dsp:spPr>
        <a:xfrm>
          <a:off x="2868" y="210386"/>
          <a:ext cx="1145812" cy="114581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B715E-E349-4DD8-A4B5-5D25922BC26F}">
      <dsp:nvSpPr>
        <dsp:cNvPr id="0" name=""/>
        <dsp:cNvSpPr/>
      </dsp:nvSpPr>
      <dsp:spPr>
        <a:xfrm>
          <a:off x="2868" y="1532722"/>
          <a:ext cx="3273749" cy="859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44600">
            <a:lnSpc>
              <a:spcPct val="100000"/>
            </a:lnSpc>
            <a:spcBef>
              <a:spcPct val="0"/>
            </a:spcBef>
            <a:spcAft>
              <a:spcPct val="35000"/>
            </a:spcAft>
            <a:buNone/>
            <a:defRPr b="1"/>
          </a:pPr>
          <a:r>
            <a:rPr lang="en-US" sz="2800" kern="1200">
              <a:solidFill>
                <a:schemeClr val="accent2"/>
              </a:solidFill>
              <a:latin typeface="Roboto" panose="02000000000000000000" pitchFamily="2" charset="0"/>
              <a:ea typeface="Roboto" panose="02000000000000000000" pitchFamily="2" charset="0"/>
            </a:rPr>
            <a:t>More practical governance</a:t>
          </a:r>
        </a:p>
      </dsp:txBody>
      <dsp:txXfrm>
        <a:off x="2868" y="1532722"/>
        <a:ext cx="3273749" cy="859359"/>
      </dsp:txXfrm>
    </dsp:sp>
    <dsp:sp modelId="{39026608-4492-4C16-8299-4D4D0510DBB4}">
      <dsp:nvSpPr>
        <dsp:cNvPr id="0" name=""/>
        <dsp:cNvSpPr/>
      </dsp:nvSpPr>
      <dsp:spPr>
        <a:xfrm>
          <a:off x="2868" y="2474185"/>
          <a:ext cx="3273749" cy="184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More guidance on governance balance</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Focus on avoiding governance sprawl</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Greater emphasis on conflict-of-interest management</a:t>
          </a:r>
        </a:p>
      </dsp:txBody>
      <dsp:txXfrm>
        <a:off x="2868" y="2474185"/>
        <a:ext cx="3273749" cy="1841391"/>
      </dsp:txXfrm>
    </dsp:sp>
    <dsp:sp modelId="{35AB2B28-C3F8-4B08-9275-9ABA513BFBF2}">
      <dsp:nvSpPr>
        <dsp:cNvPr id="0" name=""/>
        <dsp:cNvSpPr/>
      </dsp:nvSpPr>
      <dsp:spPr>
        <a:xfrm>
          <a:off x="3849525" y="210386"/>
          <a:ext cx="1145812" cy="114581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4F965-6971-41FD-8C49-497BEC976BA0}">
      <dsp:nvSpPr>
        <dsp:cNvPr id="0" name=""/>
        <dsp:cNvSpPr/>
      </dsp:nvSpPr>
      <dsp:spPr>
        <a:xfrm>
          <a:off x="3849525" y="1532722"/>
          <a:ext cx="3273749" cy="859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44600">
            <a:lnSpc>
              <a:spcPct val="100000"/>
            </a:lnSpc>
            <a:spcBef>
              <a:spcPct val="0"/>
            </a:spcBef>
            <a:spcAft>
              <a:spcPct val="35000"/>
            </a:spcAft>
            <a:buNone/>
            <a:defRPr b="1"/>
          </a:pPr>
          <a:r>
            <a:rPr lang="en-US" sz="2800" kern="1200">
              <a:solidFill>
                <a:schemeClr val="accent2"/>
              </a:solidFill>
              <a:latin typeface="Roboto" panose="02000000000000000000" pitchFamily="2" charset="0"/>
              <a:ea typeface="Roboto" panose="02000000000000000000" pitchFamily="2" charset="0"/>
            </a:rPr>
            <a:t>Clearer accountability</a:t>
          </a:r>
        </a:p>
      </dsp:txBody>
      <dsp:txXfrm>
        <a:off x="3849525" y="1532722"/>
        <a:ext cx="3273749" cy="859359"/>
      </dsp:txXfrm>
    </dsp:sp>
    <dsp:sp modelId="{1421752C-9E68-485F-90DE-CF53BF22A72A}">
      <dsp:nvSpPr>
        <dsp:cNvPr id="0" name=""/>
        <dsp:cNvSpPr/>
      </dsp:nvSpPr>
      <dsp:spPr>
        <a:xfrm>
          <a:off x="3849525" y="2474185"/>
          <a:ext cx="3273749" cy="184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More detailed governance roles</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Better distinction between Process Owners and Process Managers</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Ecosystem-wide governance perspective</a:t>
          </a:r>
        </a:p>
      </dsp:txBody>
      <dsp:txXfrm>
        <a:off x="3849525" y="2474185"/>
        <a:ext cx="3273749" cy="1841391"/>
      </dsp:txXfrm>
    </dsp:sp>
    <dsp:sp modelId="{6F25A3F8-98A2-4442-A3F6-E9F79ADA0596}">
      <dsp:nvSpPr>
        <dsp:cNvPr id="0" name=""/>
        <dsp:cNvSpPr/>
      </dsp:nvSpPr>
      <dsp:spPr>
        <a:xfrm>
          <a:off x="7696181" y="210386"/>
          <a:ext cx="1145812" cy="114581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E877D9-C419-4A4A-B520-5519D5F3F932}">
      <dsp:nvSpPr>
        <dsp:cNvPr id="0" name=""/>
        <dsp:cNvSpPr/>
      </dsp:nvSpPr>
      <dsp:spPr>
        <a:xfrm>
          <a:off x="7696181" y="1532722"/>
          <a:ext cx="3273749" cy="859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44600">
            <a:lnSpc>
              <a:spcPct val="100000"/>
            </a:lnSpc>
            <a:spcBef>
              <a:spcPct val="0"/>
            </a:spcBef>
            <a:spcAft>
              <a:spcPct val="35000"/>
            </a:spcAft>
            <a:buNone/>
            <a:defRPr b="1"/>
          </a:pPr>
          <a:r>
            <a:rPr lang="en-US" sz="2800" kern="1200">
              <a:solidFill>
                <a:schemeClr val="accent2"/>
              </a:solidFill>
              <a:latin typeface="Roboto" panose="02000000000000000000" pitchFamily="2" charset="0"/>
              <a:ea typeface="Roboto" panose="02000000000000000000" pitchFamily="2" charset="0"/>
            </a:rPr>
            <a:t>Improved monitoring</a:t>
          </a:r>
        </a:p>
      </dsp:txBody>
      <dsp:txXfrm>
        <a:off x="7696181" y="1532722"/>
        <a:ext cx="3273749" cy="859359"/>
      </dsp:txXfrm>
    </dsp:sp>
    <dsp:sp modelId="{A5FA4FB3-8538-4F8B-9FFD-FB2F1A42D4F0}">
      <dsp:nvSpPr>
        <dsp:cNvPr id="0" name=""/>
        <dsp:cNvSpPr/>
      </dsp:nvSpPr>
      <dsp:spPr>
        <a:xfrm>
          <a:off x="7696181" y="2474185"/>
          <a:ext cx="3273749" cy="1841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Readiness validation introduced</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Expanded performance monitoring approaches</a:t>
          </a:r>
        </a:p>
        <a:p>
          <a:pPr marL="0" lvl="0" indent="0" algn="l" defTabSz="800100">
            <a:lnSpc>
              <a:spcPct val="100000"/>
            </a:lnSpc>
            <a:spcBef>
              <a:spcPct val="0"/>
            </a:spcBef>
            <a:spcAft>
              <a:spcPct val="35000"/>
            </a:spcAft>
            <a:buNone/>
          </a:pPr>
          <a:r>
            <a:rPr lang="en-US" sz="1800" kern="1200">
              <a:solidFill>
                <a:schemeClr val="accent2"/>
              </a:solidFill>
              <a:latin typeface="Roboto" panose="02000000000000000000" pitchFamily="2" charset="0"/>
              <a:ea typeface="Roboto" panose="02000000000000000000" pitchFamily="2" charset="0"/>
            </a:rPr>
            <a:t>Stronger connection between governance and value delivery</a:t>
          </a:r>
        </a:p>
      </dsp:txBody>
      <dsp:txXfrm>
        <a:off x="7696181" y="2474185"/>
        <a:ext cx="3273749" cy="184139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40620-5B52-45FD-B397-2E8695BE78FB}">
      <dsp:nvSpPr>
        <dsp:cNvPr id="0" name=""/>
        <dsp:cNvSpPr/>
      </dsp:nvSpPr>
      <dsp:spPr>
        <a:xfrm>
          <a:off x="2692" y="365236"/>
          <a:ext cx="1219640" cy="1219640"/>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B715E-E349-4DD8-A4B5-5D25922BC26F}">
      <dsp:nvSpPr>
        <dsp:cNvPr id="0" name=""/>
        <dsp:cNvSpPr/>
      </dsp:nvSpPr>
      <dsp:spPr>
        <a:xfrm>
          <a:off x="2692" y="1771532"/>
          <a:ext cx="3484687" cy="735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Better structural choices</a:t>
          </a:r>
        </a:p>
      </dsp:txBody>
      <dsp:txXfrm>
        <a:off x="2692" y="1771532"/>
        <a:ext cx="3484687" cy="735051"/>
      </dsp:txXfrm>
    </dsp:sp>
    <dsp:sp modelId="{39026608-4492-4C16-8299-4D4D0510DBB4}">
      <dsp:nvSpPr>
        <dsp:cNvPr id="0" name=""/>
        <dsp:cNvSpPr/>
      </dsp:nvSpPr>
      <dsp:spPr>
        <a:xfrm>
          <a:off x="2692" y="2593400"/>
          <a:ext cx="3484687" cy="2112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More guidance on governance balance ("just enough governance")</a:t>
          </a:r>
        </a:p>
        <a:p>
          <a:pPr marL="0" lvl="0" indent="0" algn="l" defTabSz="800100">
            <a:lnSpc>
              <a:spcPct val="100000"/>
            </a:lnSpc>
            <a:spcBef>
              <a:spcPct val="0"/>
            </a:spcBef>
            <a:spcAft>
              <a:spcPct val="35000"/>
            </a:spcAft>
            <a:buNone/>
          </a:pPr>
          <a:r>
            <a:rPr lang="en-US" sz="1800" kern="1200">
              <a:solidFill>
                <a:schemeClr val="accent2"/>
              </a:solidFill>
            </a:rPr>
            <a:t>Focus on avoiding governance sprawl</a:t>
          </a:r>
        </a:p>
        <a:p>
          <a:pPr marL="0" lvl="0" indent="0" algn="l" defTabSz="800100">
            <a:lnSpc>
              <a:spcPct val="100000"/>
            </a:lnSpc>
            <a:spcBef>
              <a:spcPct val="0"/>
            </a:spcBef>
            <a:spcAft>
              <a:spcPct val="35000"/>
            </a:spcAft>
            <a:buNone/>
          </a:pPr>
          <a:r>
            <a:rPr lang="en-US" sz="1800" kern="1200">
              <a:solidFill>
                <a:schemeClr val="accent2"/>
              </a:solidFill>
            </a:rPr>
            <a:t>Greater emphasis on conflict-of-interest management</a:t>
          </a:r>
        </a:p>
      </dsp:txBody>
      <dsp:txXfrm>
        <a:off x="2692" y="2593400"/>
        <a:ext cx="3484687" cy="2112657"/>
      </dsp:txXfrm>
    </dsp:sp>
    <dsp:sp modelId="{35AB2B28-C3F8-4B08-9275-9ABA513BFBF2}">
      <dsp:nvSpPr>
        <dsp:cNvPr id="0" name=""/>
        <dsp:cNvSpPr/>
      </dsp:nvSpPr>
      <dsp:spPr>
        <a:xfrm>
          <a:off x="4097200" y="365236"/>
          <a:ext cx="1219640" cy="1219640"/>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4F965-6971-41FD-8C49-497BEC976BA0}">
      <dsp:nvSpPr>
        <dsp:cNvPr id="0" name=""/>
        <dsp:cNvSpPr/>
      </dsp:nvSpPr>
      <dsp:spPr>
        <a:xfrm>
          <a:off x="4097200" y="1771532"/>
          <a:ext cx="3484687" cy="735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Ecosystem thinking</a:t>
          </a:r>
        </a:p>
      </dsp:txBody>
      <dsp:txXfrm>
        <a:off x="4097200" y="1771532"/>
        <a:ext cx="3484687" cy="735051"/>
      </dsp:txXfrm>
    </dsp:sp>
    <dsp:sp modelId="{1421752C-9E68-485F-90DE-CF53BF22A72A}">
      <dsp:nvSpPr>
        <dsp:cNvPr id="0" name=""/>
        <dsp:cNvSpPr/>
      </dsp:nvSpPr>
      <dsp:spPr>
        <a:xfrm>
          <a:off x="4097200" y="2593400"/>
          <a:ext cx="3484687" cy="2112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More detailed governance roles</a:t>
          </a:r>
        </a:p>
        <a:p>
          <a:pPr marL="0" lvl="0" indent="0" algn="l" defTabSz="800100">
            <a:lnSpc>
              <a:spcPct val="100000"/>
            </a:lnSpc>
            <a:spcBef>
              <a:spcPct val="0"/>
            </a:spcBef>
            <a:spcAft>
              <a:spcPct val="35000"/>
            </a:spcAft>
            <a:buNone/>
          </a:pPr>
          <a:r>
            <a:rPr lang="en-US" sz="1800" kern="1200">
              <a:solidFill>
                <a:schemeClr val="accent2"/>
              </a:solidFill>
            </a:rPr>
            <a:t>Better distinction between Process Owners and Process Managers</a:t>
          </a:r>
        </a:p>
        <a:p>
          <a:pPr marL="0" lvl="0" indent="0" algn="l" defTabSz="800100">
            <a:lnSpc>
              <a:spcPct val="100000"/>
            </a:lnSpc>
            <a:spcBef>
              <a:spcPct val="0"/>
            </a:spcBef>
            <a:spcAft>
              <a:spcPct val="35000"/>
            </a:spcAft>
            <a:buNone/>
          </a:pPr>
          <a:r>
            <a:rPr lang="en-US" sz="1800" kern="1200">
              <a:solidFill>
                <a:schemeClr val="accent2"/>
              </a:solidFill>
            </a:rPr>
            <a:t>Ecosystem-wide governance perspective</a:t>
          </a:r>
        </a:p>
      </dsp:txBody>
      <dsp:txXfrm>
        <a:off x="4097200" y="2593400"/>
        <a:ext cx="3484687" cy="2112657"/>
      </dsp:txXfrm>
    </dsp:sp>
    <dsp:sp modelId="{A1A38362-050F-0A4B-97B2-5338927BBD45}">
      <dsp:nvSpPr>
        <dsp:cNvPr id="0" name=""/>
        <dsp:cNvSpPr/>
      </dsp:nvSpPr>
      <dsp:spPr>
        <a:xfrm>
          <a:off x="8191708" y="365236"/>
          <a:ext cx="1219640" cy="12196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EA8CE7-0509-794A-8022-A49B54889669}">
      <dsp:nvSpPr>
        <dsp:cNvPr id="0" name=""/>
        <dsp:cNvSpPr/>
      </dsp:nvSpPr>
      <dsp:spPr>
        <a:xfrm>
          <a:off x="8191708" y="1771532"/>
          <a:ext cx="3484687" cy="735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More practical decision-making</a:t>
          </a:r>
        </a:p>
      </dsp:txBody>
      <dsp:txXfrm>
        <a:off x="8191708" y="1771532"/>
        <a:ext cx="3484687" cy="735051"/>
      </dsp:txXfrm>
    </dsp:sp>
    <dsp:sp modelId="{96238A7A-5E7F-0541-B750-C5AA27A0F9E3}">
      <dsp:nvSpPr>
        <dsp:cNvPr id="0" name=""/>
        <dsp:cNvSpPr/>
      </dsp:nvSpPr>
      <dsp:spPr>
        <a:xfrm>
          <a:off x="8191708" y="2593400"/>
          <a:ext cx="3484687" cy="2112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Data rooms</a:t>
          </a:r>
        </a:p>
        <a:p>
          <a:pPr marL="0" lvl="0" indent="0" algn="l" defTabSz="800100">
            <a:lnSpc>
              <a:spcPct val="100000"/>
            </a:lnSpc>
            <a:spcBef>
              <a:spcPct val="0"/>
            </a:spcBef>
            <a:spcAft>
              <a:spcPct val="35000"/>
            </a:spcAft>
            <a:buNone/>
          </a:pPr>
          <a:r>
            <a:rPr lang="en-US" sz="1800" kern="1200">
              <a:solidFill>
                <a:schemeClr val="accent2"/>
              </a:solidFill>
            </a:rPr>
            <a:t>Benchmarking</a:t>
          </a:r>
        </a:p>
        <a:p>
          <a:pPr marL="0" lvl="0" indent="0" algn="l" defTabSz="800100">
            <a:lnSpc>
              <a:spcPct val="100000"/>
            </a:lnSpc>
            <a:spcBef>
              <a:spcPct val="0"/>
            </a:spcBef>
            <a:spcAft>
              <a:spcPct val="35000"/>
            </a:spcAft>
            <a:buNone/>
          </a:pPr>
          <a:r>
            <a:rPr lang="en-US" sz="1800" kern="1200">
              <a:solidFill>
                <a:schemeClr val="accent2"/>
              </a:solidFill>
            </a:rPr>
            <a:t>Contracting guidance</a:t>
          </a:r>
        </a:p>
        <a:p>
          <a:pPr marL="0" lvl="0" indent="0" algn="l" defTabSz="800100">
            <a:lnSpc>
              <a:spcPct val="100000"/>
            </a:lnSpc>
            <a:spcBef>
              <a:spcPct val="0"/>
            </a:spcBef>
            <a:spcAft>
              <a:spcPct val="35000"/>
            </a:spcAft>
            <a:buNone/>
          </a:pPr>
          <a:r>
            <a:rPr lang="en-US" sz="1800" kern="1200">
              <a:solidFill>
                <a:schemeClr val="accent2"/>
              </a:solidFill>
            </a:rPr>
            <a:t>Tooling and integration strategies</a:t>
          </a:r>
        </a:p>
        <a:p>
          <a:pPr marL="0" lvl="0" indent="0" algn="l" defTabSz="800100">
            <a:lnSpc>
              <a:spcPct val="100000"/>
            </a:lnSpc>
            <a:spcBef>
              <a:spcPct val="0"/>
            </a:spcBef>
            <a:spcAft>
              <a:spcPct val="35000"/>
            </a:spcAft>
            <a:buNone/>
          </a:pPr>
          <a:r>
            <a:rPr lang="en-US" sz="1800" kern="1200">
              <a:solidFill>
                <a:schemeClr val="accent2"/>
              </a:solidFill>
            </a:rPr>
            <a:t>RAG reporting and measurement approaches</a:t>
          </a:r>
        </a:p>
      </dsp:txBody>
      <dsp:txXfrm>
        <a:off x="8191708" y="2593400"/>
        <a:ext cx="3484687" cy="21126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40620-5B52-45FD-B397-2E8695BE78FB}">
      <dsp:nvSpPr>
        <dsp:cNvPr id="0" name=""/>
        <dsp:cNvSpPr/>
      </dsp:nvSpPr>
      <dsp:spPr>
        <a:xfrm>
          <a:off x="9299" y="644317"/>
          <a:ext cx="891843" cy="89184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B715E-E349-4DD8-A4B5-5D25922BC26F}">
      <dsp:nvSpPr>
        <dsp:cNvPr id="0" name=""/>
        <dsp:cNvSpPr/>
      </dsp:nvSpPr>
      <dsp:spPr>
        <a:xfrm>
          <a:off x="9299" y="1695718"/>
          <a:ext cx="2548125" cy="740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Greater focus on improvement</a:t>
          </a:r>
        </a:p>
      </dsp:txBody>
      <dsp:txXfrm>
        <a:off x="9299" y="1695718"/>
        <a:ext cx="2548125" cy="740548"/>
      </dsp:txXfrm>
    </dsp:sp>
    <dsp:sp modelId="{39026608-4492-4C16-8299-4D4D0510DBB4}">
      <dsp:nvSpPr>
        <dsp:cNvPr id="0" name=""/>
        <dsp:cNvSpPr/>
      </dsp:nvSpPr>
      <dsp:spPr>
        <a:xfrm>
          <a:off x="9299" y="2510480"/>
          <a:ext cx="2548125" cy="1844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Capability assessment techniques</a:t>
          </a:r>
        </a:p>
        <a:p>
          <a:pPr marL="0" lvl="0" indent="0" algn="l" defTabSz="800100">
            <a:lnSpc>
              <a:spcPct val="100000"/>
            </a:lnSpc>
            <a:spcBef>
              <a:spcPct val="0"/>
            </a:spcBef>
            <a:spcAft>
              <a:spcPct val="35000"/>
            </a:spcAft>
            <a:buNone/>
          </a:pPr>
          <a:r>
            <a:rPr lang="en-US" sz="1800" kern="1200">
              <a:solidFill>
                <a:schemeClr val="accent2"/>
              </a:solidFill>
            </a:rPr>
            <a:t>Problem management and Lean thinking</a:t>
          </a:r>
        </a:p>
        <a:p>
          <a:pPr marL="0" lvl="0" indent="0" algn="l" defTabSz="800100">
            <a:lnSpc>
              <a:spcPct val="100000"/>
            </a:lnSpc>
            <a:spcBef>
              <a:spcPct val="0"/>
            </a:spcBef>
            <a:spcAft>
              <a:spcPct val="35000"/>
            </a:spcAft>
            <a:buNone/>
          </a:pPr>
          <a:r>
            <a:rPr lang="en-US" sz="1800" kern="1200">
              <a:solidFill>
                <a:schemeClr val="accent2"/>
              </a:solidFill>
            </a:rPr>
            <a:t>Managing under-performing providers</a:t>
          </a:r>
        </a:p>
      </dsp:txBody>
      <dsp:txXfrm>
        <a:off x="9299" y="2510480"/>
        <a:ext cx="2548125" cy="1844487"/>
      </dsp:txXfrm>
    </dsp:sp>
    <dsp:sp modelId="{35AB2B28-C3F8-4B08-9275-9ABA513BFBF2}">
      <dsp:nvSpPr>
        <dsp:cNvPr id="0" name=""/>
        <dsp:cNvSpPr/>
      </dsp:nvSpPr>
      <dsp:spPr>
        <a:xfrm>
          <a:off x="3003346" y="644317"/>
          <a:ext cx="891843" cy="891843"/>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4F965-6971-41FD-8C49-497BEC976BA0}">
      <dsp:nvSpPr>
        <dsp:cNvPr id="0" name=""/>
        <dsp:cNvSpPr/>
      </dsp:nvSpPr>
      <dsp:spPr>
        <a:xfrm>
          <a:off x="3003346" y="1695718"/>
          <a:ext cx="2548125" cy="740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Better ecosystem integration</a:t>
          </a:r>
        </a:p>
      </dsp:txBody>
      <dsp:txXfrm>
        <a:off x="3003346" y="1695718"/>
        <a:ext cx="2548125" cy="740548"/>
      </dsp:txXfrm>
    </dsp:sp>
    <dsp:sp modelId="{1421752C-9E68-485F-90DE-CF53BF22A72A}">
      <dsp:nvSpPr>
        <dsp:cNvPr id="0" name=""/>
        <dsp:cNvSpPr/>
      </dsp:nvSpPr>
      <dsp:spPr>
        <a:xfrm>
          <a:off x="3003346" y="2510480"/>
          <a:ext cx="2548125" cy="1844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End-to-end process design</a:t>
          </a:r>
        </a:p>
        <a:p>
          <a:pPr marL="0" lvl="0" indent="0" algn="l" defTabSz="800100">
            <a:lnSpc>
              <a:spcPct val="100000"/>
            </a:lnSpc>
            <a:spcBef>
              <a:spcPct val="0"/>
            </a:spcBef>
            <a:spcAft>
              <a:spcPct val="35000"/>
            </a:spcAft>
            <a:buNone/>
          </a:pPr>
          <a:r>
            <a:rPr lang="en-US" sz="1800" kern="1200">
              <a:solidFill>
                <a:schemeClr val="accent2"/>
              </a:solidFill>
            </a:rPr>
            <a:t>Integration-level thinking</a:t>
          </a:r>
        </a:p>
        <a:p>
          <a:pPr marL="0" lvl="0" indent="0" algn="l" defTabSz="800100">
            <a:lnSpc>
              <a:spcPct val="100000"/>
            </a:lnSpc>
            <a:spcBef>
              <a:spcPct val="0"/>
            </a:spcBef>
            <a:spcAft>
              <a:spcPct val="35000"/>
            </a:spcAft>
            <a:buNone/>
          </a:pPr>
          <a:r>
            <a:rPr lang="en-US" sz="1800" kern="1200">
              <a:solidFill>
                <a:schemeClr val="accent2"/>
              </a:solidFill>
            </a:rPr>
            <a:t>Ecosystem-wide process management</a:t>
          </a:r>
        </a:p>
      </dsp:txBody>
      <dsp:txXfrm>
        <a:off x="3003346" y="2510480"/>
        <a:ext cx="2548125" cy="1844487"/>
      </dsp:txXfrm>
    </dsp:sp>
    <dsp:sp modelId="{6F25A3F8-98A2-4442-A3F6-E9F79ADA0596}">
      <dsp:nvSpPr>
        <dsp:cNvPr id="0" name=""/>
        <dsp:cNvSpPr/>
      </dsp:nvSpPr>
      <dsp:spPr>
        <a:xfrm>
          <a:off x="5997392" y="644317"/>
          <a:ext cx="891843" cy="89184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E877D9-C419-4A4A-B520-5519D5F3F932}">
      <dsp:nvSpPr>
        <dsp:cNvPr id="0" name=""/>
        <dsp:cNvSpPr/>
      </dsp:nvSpPr>
      <dsp:spPr>
        <a:xfrm>
          <a:off x="5997392" y="1695718"/>
          <a:ext cx="2548125" cy="740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More effective measurement</a:t>
          </a:r>
        </a:p>
      </dsp:txBody>
      <dsp:txXfrm>
        <a:off x="5997392" y="1695718"/>
        <a:ext cx="2548125" cy="740548"/>
      </dsp:txXfrm>
    </dsp:sp>
    <dsp:sp modelId="{A5FA4FB3-8538-4F8B-9FFD-FB2F1A42D4F0}">
      <dsp:nvSpPr>
        <dsp:cNvPr id="0" name=""/>
        <dsp:cNvSpPr/>
      </dsp:nvSpPr>
      <dsp:spPr>
        <a:xfrm>
          <a:off x="5997392" y="2510480"/>
          <a:ext cx="2548125" cy="1844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Enhanced reporting approaches</a:t>
          </a:r>
        </a:p>
        <a:p>
          <a:pPr marL="0" lvl="0" indent="0" algn="l" defTabSz="800100">
            <a:lnSpc>
              <a:spcPct val="100000"/>
            </a:lnSpc>
            <a:spcBef>
              <a:spcPct val="0"/>
            </a:spcBef>
            <a:spcAft>
              <a:spcPct val="35000"/>
            </a:spcAft>
            <a:buNone/>
          </a:pPr>
          <a:r>
            <a:rPr lang="en-US" sz="1800" kern="1200">
              <a:solidFill>
                <a:schemeClr val="accent2"/>
              </a:solidFill>
            </a:rPr>
            <a:t>Practical performance management guidance</a:t>
          </a:r>
        </a:p>
        <a:p>
          <a:pPr marL="0" lvl="0" indent="0" algn="l" defTabSz="800100">
            <a:lnSpc>
              <a:spcPct val="100000"/>
            </a:lnSpc>
            <a:spcBef>
              <a:spcPct val="0"/>
            </a:spcBef>
            <a:spcAft>
              <a:spcPct val="35000"/>
            </a:spcAft>
            <a:buNone/>
          </a:pPr>
          <a:r>
            <a:rPr lang="en-US" sz="1800" kern="1200">
              <a:solidFill>
                <a:schemeClr val="accent2"/>
              </a:solidFill>
            </a:rPr>
            <a:t>Audit and compliance support</a:t>
          </a:r>
        </a:p>
      </dsp:txBody>
      <dsp:txXfrm>
        <a:off x="5997392" y="2510480"/>
        <a:ext cx="2548125" cy="1844487"/>
      </dsp:txXfrm>
    </dsp:sp>
    <dsp:sp modelId="{A1A38362-050F-0A4B-97B2-5338927BBD45}">
      <dsp:nvSpPr>
        <dsp:cNvPr id="0" name=""/>
        <dsp:cNvSpPr/>
      </dsp:nvSpPr>
      <dsp:spPr>
        <a:xfrm>
          <a:off x="8991439" y="644317"/>
          <a:ext cx="891843" cy="891843"/>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EA8CE7-0509-794A-8022-A49B54889669}">
      <dsp:nvSpPr>
        <dsp:cNvPr id="0" name=""/>
        <dsp:cNvSpPr/>
      </dsp:nvSpPr>
      <dsp:spPr>
        <a:xfrm>
          <a:off x="8991439" y="1695718"/>
          <a:ext cx="2548125" cy="740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US" sz="2400" kern="1200">
              <a:solidFill>
                <a:schemeClr val="accent2"/>
              </a:solidFill>
            </a:rPr>
            <a:t>Collaborative culture</a:t>
          </a:r>
        </a:p>
      </dsp:txBody>
      <dsp:txXfrm>
        <a:off x="8991439" y="1695718"/>
        <a:ext cx="2548125" cy="740548"/>
      </dsp:txXfrm>
    </dsp:sp>
    <dsp:sp modelId="{96238A7A-5E7F-0541-B750-C5AA27A0F9E3}">
      <dsp:nvSpPr>
        <dsp:cNvPr id="0" name=""/>
        <dsp:cNvSpPr/>
      </dsp:nvSpPr>
      <dsp:spPr>
        <a:xfrm>
          <a:off x="8991439" y="2510480"/>
          <a:ext cx="2548125" cy="1844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pPr>
          <a:r>
            <a:rPr lang="en-US" sz="1800" kern="1200">
              <a:solidFill>
                <a:schemeClr val="accent2"/>
              </a:solidFill>
            </a:rPr>
            <a:t>Fix First, Discuss Later</a:t>
          </a:r>
        </a:p>
        <a:p>
          <a:pPr marL="0" lvl="0" indent="0" algn="l" defTabSz="800100">
            <a:lnSpc>
              <a:spcPct val="100000"/>
            </a:lnSpc>
            <a:spcBef>
              <a:spcPct val="0"/>
            </a:spcBef>
            <a:spcAft>
              <a:spcPct val="35000"/>
            </a:spcAft>
            <a:buNone/>
          </a:pPr>
          <a:r>
            <a:rPr lang="en-US" sz="1800" kern="1200">
              <a:solidFill>
                <a:schemeClr val="accent2"/>
              </a:solidFill>
            </a:rPr>
            <a:t>Shared accountability</a:t>
          </a:r>
        </a:p>
        <a:p>
          <a:pPr marL="0" lvl="0" indent="0" algn="l" defTabSz="800100">
            <a:lnSpc>
              <a:spcPct val="100000"/>
            </a:lnSpc>
            <a:spcBef>
              <a:spcPct val="0"/>
            </a:spcBef>
            <a:spcAft>
              <a:spcPct val="35000"/>
            </a:spcAft>
            <a:buNone/>
          </a:pPr>
          <a:r>
            <a:rPr lang="en-US" sz="1800" kern="1200">
              <a:solidFill>
                <a:schemeClr val="accent2"/>
              </a:solidFill>
            </a:rPr>
            <a:t>Continuous assessment and adaptation</a:t>
          </a:r>
        </a:p>
      </dsp:txBody>
      <dsp:txXfrm>
        <a:off x="8991439" y="2510480"/>
        <a:ext cx="2548125" cy="184448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A17C11-330C-4D47-8186-80F9B2DA44FF}" type="datetimeFigureOut">
              <a:rPr lang="en-GB" smtClean="0"/>
              <a:t>30/06/2026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343004-4FA7-4497-A0A6-B92C04851CFB}" type="slidenum">
              <a:rPr lang="en-GB" smtClean="0"/>
              <a:t>‹#›</a:t>
            </a:fld>
            <a:endParaRPr lang="en-GB"/>
          </a:p>
        </p:txBody>
      </p:sp>
    </p:spTree>
    <p:extLst>
      <p:ext uri="{BB962C8B-B14F-4D97-AF65-F5344CB8AC3E}">
        <p14:creationId xmlns:p14="http://schemas.microsoft.com/office/powerpoint/2010/main" val="21258435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1</a:t>
            </a:fld>
            <a:endParaRPr lang="en-GB"/>
          </a:p>
        </p:txBody>
      </p:sp>
    </p:spTree>
    <p:extLst>
      <p:ext uri="{BB962C8B-B14F-4D97-AF65-F5344CB8AC3E}">
        <p14:creationId xmlns:p14="http://schemas.microsoft.com/office/powerpoint/2010/main" val="4254778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9343004-4FA7-4497-A0A6-B92C04851CFB}" type="slidenum">
              <a:rPr lang="en-GB" smtClean="0"/>
              <a:t>3</a:t>
            </a:fld>
            <a:endParaRPr lang="en-GB"/>
          </a:p>
        </p:txBody>
      </p:sp>
    </p:spTree>
    <p:extLst>
      <p:ext uri="{BB962C8B-B14F-4D97-AF65-F5344CB8AC3E}">
        <p14:creationId xmlns:p14="http://schemas.microsoft.com/office/powerpoint/2010/main" val="1811991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a:t>Modules </a:t>
            </a:r>
          </a:p>
          <a:p>
            <a:r>
              <a:rPr lang="en-US"/>
              <a:t>EXIN</a:t>
            </a:r>
            <a:r>
              <a:rPr lang="en-US" baseline="0"/>
              <a:t> SIAM™ is a layered program. The two modules are:</a:t>
            </a:r>
          </a:p>
          <a:p>
            <a:pPr marL="171450" indent="-171450">
              <a:buFontTx/>
              <a:buChar char="-"/>
            </a:pPr>
            <a:r>
              <a:rPr lang="en-US" baseline="0"/>
              <a:t>EXIN SIAM™ Foundation based on the </a:t>
            </a:r>
            <a:r>
              <a:rPr lang="en-US" baseline="0" err="1"/>
              <a:t>Scopism</a:t>
            </a:r>
            <a:r>
              <a:rPr lang="en-US" baseline="0"/>
              <a:t> SIAM </a:t>
            </a:r>
            <a:r>
              <a:rPr lang="en-US" baseline="0" err="1"/>
              <a:t>BoK</a:t>
            </a:r>
            <a:r>
              <a:rPr lang="en-US" baseline="0"/>
              <a:t> V3</a:t>
            </a:r>
          </a:p>
          <a:p>
            <a:pPr marL="171450" indent="-171450">
              <a:buFontTx/>
              <a:buChar char="-"/>
            </a:pPr>
            <a:r>
              <a:rPr lang="en-US" baseline="0"/>
              <a:t>EXIN SIAM™ Professional based on the </a:t>
            </a:r>
            <a:r>
              <a:rPr lang="en-US" baseline="0" err="1"/>
              <a:t>Scopism</a:t>
            </a:r>
            <a:r>
              <a:rPr lang="en-US" baseline="0"/>
              <a:t> SIAM </a:t>
            </a:r>
            <a:r>
              <a:rPr lang="en-US" baseline="0" err="1"/>
              <a:t>BoK</a:t>
            </a:r>
            <a:r>
              <a:rPr lang="en-US" baseline="0"/>
              <a:t> V3</a:t>
            </a:r>
          </a:p>
          <a:p>
            <a:pPr marL="171450" indent="-171450">
              <a:buFontTx/>
              <a:buChar char="-"/>
            </a:pPr>
            <a:endParaRPr lang="en-US" baseline="0"/>
          </a:p>
          <a:p>
            <a:pPr marL="171450" indent="-171450">
              <a:buFontTx/>
              <a:buChar char="-"/>
            </a:pPr>
            <a:r>
              <a:rPr lang="en-US" baseline="0"/>
              <a:t>The bridge modules exists to bridge from the earlier versions of EXIN SIAM™ Foundation and EXIN SIAM™ Professional to the current version. </a:t>
            </a:r>
            <a:endParaRPr lang="nl-NL"/>
          </a:p>
          <a:p>
            <a:pPr marL="171450" indent="-171450">
              <a:buFontTx/>
              <a:buChar char="-"/>
            </a:pPr>
            <a:endParaRPr lang="nl-NL"/>
          </a:p>
          <a:p>
            <a:endParaRPr lang="en-US"/>
          </a:p>
        </p:txBody>
      </p:sp>
      <p:sp>
        <p:nvSpPr>
          <p:cNvPr id="4" name="Slide Number Placeholder 3"/>
          <p:cNvSpPr>
            <a:spLocks noGrp="1"/>
          </p:cNvSpPr>
          <p:nvPr>
            <p:ph type="sldNum" sz="quarter" idx="10"/>
          </p:nvPr>
        </p:nvSpPr>
        <p:spPr/>
        <p:txBody>
          <a:bodyPr/>
          <a:lstStyle/>
          <a:p>
            <a:fld id="{D9343004-4FA7-4497-A0A6-B92C04851CFB}" type="slidenum">
              <a:rPr lang="en-GB" smtClean="0"/>
              <a:t>4</a:t>
            </a:fld>
            <a:endParaRPr lang="en-GB"/>
          </a:p>
        </p:txBody>
      </p:sp>
    </p:spTree>
    <p:extLst>
      <p:ext uri="{BB962C8B-B14F-4D97-AF65-F5344CB8AC3E}">
        <p14:creationId xmlns:p14="http://schemas.microsoft.com/office/powerpoint/2010/main" val="1212892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This slide shows the high-level exam requirements and forms the backbone for a training agenda.</a:t>
            </a:r>
            <a:endParaRPr lang="en-GB"/>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5</a:t>
            </a:fld>
            <a:endParaRPr lang="en-GB"/>
          </a:p>
        </p:txBody>
      </p:sp>
    </p:spTree>
    <p:extLst>
      <p:ext uri="{BB962C8B-B14F-4D97-AF65-F5344CB8AC3E}">
        <p14:creationId xmlns:p14="http://schemas.microsoft.com/office/powerpoint/2010/main" val="3856985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nSpc>
                <a:spcPts val="1200"/>
              </a:lnSpc>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The target group includes, but is not limited to:</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organizational change managers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business relationship managers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contract managers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service architects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project managers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service managers and practitioners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a:p>
            <a:pPr marL="342900" lvl="0" indent="-342900">
              <a:lnSpc>
                <a:spcPts val="1200"/>
              </a:lnSpc>
              <a:buFont typeface="Symbol" pitchFamily="2" charset="2"/>
              <a:buChar char=""/>
            </a:pPr>
            <a:r>
              <a:rPr lang="en-US" sz="180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SIAM consultants</a:t>
            </a:r>
            <a:endParaRPr lang="en-NL" sz="1800">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9343004-4FA7-4497-A0A6-B92C04851CFB}" type="slidenum">
              <a:rPr lang="en-GB" smtClean="0"/>
              <a:t>6</a:t>
            </a:fld>
            <a:endParaRPr lang="en-GB"/>
          </a:p>
        </p:txBody>
      </p:sp>
    </p:spTree>
    <p:extLst>
      <p:ext uri="{BB962C8B-B14F-4D97-AF65-F5344CB8AC3E}">
        <p14:creationId xmlns:p14="http://schemas.microsoft.com/office/powerpoint/2010/main" val="34081153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7</a:t>
            </a:fld>
            <a:endParaRPr lang="en-GB"/>
          </a:p>
        </p:txBody>
      </p:sp>
    </p:spTree>
    <p:extLst>
      <p:ext uri="{BB962C8B-B14F-4D97-AF65-F5344CB8AC3E}">
        <p14:creationId xmlns:p14="http://schemas.microsoft.com/office/powerpoint/2010/main" val="33518219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a:xfrm>
            <a:off x="260648" y="4211960"/>
            <a:ext cx="6048672" cy="4114800"/>
          </a:xfrm>
        </p:spPr>
        <p:txBody>
          <a:bodyPr numCol="3"/>
          <a:lstStyle/>
          <a:p>
            <a:r>
              <a:rPr lang="en-US" sz="1200" kern="1200">
                <a:solidFill>
                  <a:schemeClr val="tx1"/>
                </a:solidFill>
                <a:effectLst/>
                <a:latin typeface="+mn-lt"/>
                <a:ea typeface="+mn-ea"/>
                <a:cs typeface="+mn-cs"/>
              </a:rPr>
              <a:t>Agile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agile retrospective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balanced scorecard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benchmark</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board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business case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business-as-usual</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capability</a:t>
            </a:r>
            <a:endParaRPr lang="en-NL"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capability assessment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capital expenditure (CAPEX)</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cloud services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code of conduct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collaboration agreement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commodity service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conflict of interest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contract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contract management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cross-functional team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customer organization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dashboard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data room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early life support (ELS)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ecosystem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enterprise architecture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environment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escalation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external service provider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externally sourced service integrator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framework</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function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governance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governance board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governance framework</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governance model</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greenfield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hybrid service integrator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incumbent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insourcing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intelligent client function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interim operating model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internal service provider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internally sourced service integrator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ISO/IEC 20000</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key performance indicator (KPI)</a:t>
            </a:r>
            <a:endParaRPr lang="en-NL"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Lean (systems) thinking</a:t>
            </a:r>
          </a:p>
          <a:p>
            <a:r>
              <a:rPr lang="en-US" sz="1200" kern="1200">
                <a:solidFill>
                  <a:schemeClr val="tx1"/>
                </a:solidFill>
                <a:effectLst/>
                <a:latin typeface="+mn-lt"/>
                <a:ea typeface="+mn-ea"/>
                <a:cs typeface="+mn-cs"/>
              </a:rPr>
              <a:t>lead supplier service integrator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offboarding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onboarding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operational expenditure (OPEX)</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operational level agreement (OLA)</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organizational change management (OCM)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outcome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output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outsourcing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performance management and reporting framework</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practice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prime vendor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process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process forum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process manager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process model</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process owner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RACI (Responsible, Accountable, Consulting, Informed)</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request for change (RFC)</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responsibility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retained capabilities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risk</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roadmap</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Scrum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a:t>
            </a:r>
            <a:endParaRPr lang="en-NL"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service assets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consumer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credits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definition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element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grouping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improvement plan (SIP)</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Integration and Management (SIAM)</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integrator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management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manager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model</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orchestration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outcomes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owner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service provider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shadow IT </a:t>
            </a:r>
            <a:endParaRPr lang="en-NL" sz="1200" kern="1200">
              <a:solidFill>
                <a:schemeClr val="tx1"/>
              </a:solidFill>
              <a:effectLst/>
              <a:latin typeface="+mn-lt"/>
              <a:ea typeface="+mn-ea"/>
              <a:cs typeface="+mn-cs"/>
            </a:endParaRPr>
          </a:p>
          <a:p>
            <a:r>
              <a:rPr lang="pt-BR" sz="1200" kern="1200">
                <a:solidFill>
                  <a:schemeClr val="tx1"/>
                </a:solidFill>
                <a:effectLst/>
                <a:latin typeface="+mn-lt"/>
                <a:ea typeface="+mn-ea"/>
                <a:cs typeface="+mn-cs"/>
              </a:rPr>
              <a:t>SIAM </a:t>
            </a:r>
            <a:r>
              <a:rPr lang="pt-BR" sz="1200" kern="1200" err="1">
                <a:solidFill>
                  <a:schemeClr val="tx1"/>
                </a:solidFill>
                <a:effectLst/>
                <a:latin typeface="+mn-lt"/>
                <a:ea typeface="+mn-ea"/>
                <a:cs typeface="+mn-cs"/>
              </a:rPr>
              <a:t>governance</a:t>
            </a:r>
            <a:r>
              <a:rPr lang="pt-BR" sz="1200" kern="1200">
                <a:solidFill>
                  <a:schemeClr val="tx1"/>
                </a:solidFill>
                <a:effectLst/>
                <a:latin typeface="+mn-lt"/>
                <a:ea typeface="+mn-ea"/>
                <a:cs typeface="+mn-cs"/>
              </a:rPr>
              <a:t> lead </a:t>
            </a:r>
          </a:p>
          <a:p>
            <a:r>
              <a:rPr lang="en-US" sz="1200" kern="1200">
                <a:solidFill>
                  <a:schemeClr val="tx1"/>
                </a:solidFill>
                <a:effectLst/>
                <a:latin typeface="+mn-lt"/>
                <a:ea typeface="+mn-ea"/>
                <a:cs typeface="+mn-cs"/>
              </a:rPr>
              <a:t>SIAM layers</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SIAM model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SIAM operational lead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SIAM structure</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skills map</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sourcing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stakeholder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stakeholder map</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strategy</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structural element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supplier</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tooling strategy </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town hall meeting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transformation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transition</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trust-based approach</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visual management</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war room approach</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Waterfall</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watermelon effect (watermelon reporting)</a:t>
            </a:r>
            <a:endParaRPr lang="en-NL"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working group</a:t>
            </a:r>
            <a:endParaRPr lang="en-NL" sz="1200" kern="1200">
              <a:solidFill>
                <a:schemeClr val="tx1"/>
              </a:solidFill>
              <a:effectLst/>
              <a:latin typeface="+mn-lt"/>
              <a:ea typeface="+mn-ea"/>
              <a:cs typeface="+mn-cs"/>
            </a:endParaRPr>
          </a:p>
          <a:p>
            <a:endParaRPr lang="en-NL"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9343004-4FA7-4497-A0A6-B92C04851CFB}" type="slidenum">
              <a:rPr lang="en-GB" smtClean="0"/>
              <a:t>8</a:t>
            </a:fld>
            <a:endParaRPr lang="en-GB"/>
          </a:p>
        </p:txBody>
      </p:sp>
    </p:spTree>
    <p:extLst>
      <p:ext uri="{BB962C8B-B14F-4D97-AF65-F5344CB8AC3E}">
        <p14:creationId xmlns:p14="http://schemas.microsoft.com/office/powerpoint/2010/main" val="382541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9</a:t>
            </a:fld>
            <a:endParaRPr lang="en-GB"/>
          </a:p>
        </p:txBody>
      </p:sp>
    </p:spTree>
    <p:extLst>
      <p:ext uri="{BB962C8B-B14F-4D97-AF65-F5344CB8AC3E}">
        <p14:creationId xmlns:p14="http://schemas.microsoft.com/office/powerpoint/2010/main" val="1736499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sz="1200" b="0" i="0" u="none" strike="noStrike" kern="1200" baseline="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D9343004-4FA7-4497-A0A6-B92C04851CFB}" type="slidenum">
              <a:rPr lang="en-GB" smtClean="0"/>
              <a:t>10</a:t>
            </a:fld>
            <a:endParaRPr lang="en-GB"/>
          </a:p>
        </p:txBody>
      </p:sp>
    </p:spTree>
    <p:extLst>
      <p:ext uri="{BB962C8B-B14F-4D97-AF65-F5344CB8AC3E}">
        <p14:creationId xmlns:p14="http://schemas.microsoft.com/office/powerpoint/2010/main" val="1536422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sz="1200" b="0" i="0" u="none" strike="noStrike" kern="1200" baseline="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D9343004-4FA7-4497-A0A6-B92C04851CFB}" type="slidenum">
              <a:rPr lang="en-GB" smtClean="0"/>
              <a:t>11</a:t>
            </a:fld>
            <a:endParaRPr lang="en-GB"/>
          </a:p>
        </p:txBody>
      </p:sp>
    </p:spTree>
    <p:extLst>
      <p:ext uri="{BB962C8B-B14F-4D97-AF65-F5344CB8AC3E}">
        <p14:creationId xmlns:p14="http://schemas.microsoft.com/office/powerpoint/2010/main" val="2820879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slide highlights the biggest shift in the new SIAM Body of Knowledge: the move from managing suppliers and services individually to managing an ecosystem that creates value together.</a:t>
            </a:r>
          </a:p>
          <a:p>
            <a:pPr marL="171450" indent="-171450">
              <a:buFont typeface="Arial" panose="020B0604020202020204" pitchFamily="34" charset="0"/>
              <a:buChar char="•"/>
            </a:pPr>
            <a:r>
              <a:rPr lang="en-US"/>
              <a:t>The first change is the increased focus on </a:t>
            </a:r>
            <a:r>
              <a:rPr lang="en-US" b="1"/>
              <a:t>collaboration rather than cooperation</a:t>
            </a:r>
            <a:r>
              <a:rPr lang="en-US"/>
              <a:t>. Cooperation means organizations work alongside each other, often pursuing their own objectives. Collaboration goes further. It means working together toward shared outcomes and creating value for the customer organization. This also strengthens the connection between SIAM and business strategy, because everyone is focused on achieving common goals rather than optimizing their own part of the service.</a:t>
            </a:r>
          </a:p>
          <a:p>
            <a:pPr marL="171450" indent="-171450">
              <a:buFont typeface="Arial" panose="020B0604020202020204" pitchFamily="34" charset="0"/>
              <a:buChar char="•"/>
            </a:pPr>
            <a:r>
              <a:rPr lang="en-US"/>
              <a:t>The second change is the move from thinking about the </a:t>
            </a:r>
            <a:r>
              <a:rPr lang="en-US" b="1"/>
              <a:t>environment</a:t>
            </a:r>
            <a:r>
              <a:rPr lang="en-US"/>
              <a:t> to thinking about the </a:t>
            </a:r>
            <a:r>
              <a:rPr lang="en-US" b="1"/>
              <a:t>ecosystem</a:t>
            </a:r>
            <a:r>
              <a:rPr lang="en-US"/>
              <a:t>. An environment is simply the context in which organizations operate. An ecosystem is a community of customers, providers, integrators, functions, and processes that work together to deliver value. This encourages a broader perspective and a stronger end-to-end view of services and outcomes.</a:t>
            </a:r>
          </a:p>
          <a:p>
            <a:pPr marL="171450" indent="-171450">
              <a:buFont typeface="Arial" panose="020B0604020202020204" pitchFamily="34" charset="0"/>
              <a:buChar char="•"/>
            </a:pPr>
            <a:r>
              <a:rPr lang="en-US"/>
              <a:t>The third change is the positioning of SIAM as an </a:t>
            </a:r>
            <a:r>
              <a:rPr lang="en-US" b="1"/>
              <a:t>operating model</a:t>
            </a:r>
            <a:r>
              <a:rPr lang="en-US"/>
              <a:t>. SIAM is no longer viewed solely as a way to coordinate suppliers. It becomes the way the organization structures and manages complex service delivery. By breaking complexity into manageable components, organizations become more flexible when responding to change, more resilient when dealing with disruption, and more adaptive as business needs evolve.</a:t>
            </a:r>
          </a:p>
          <a:p>
            <a:pPr marL="171450" indent="-171450">
              <a:buFont typeface="Arial" panose="020B0604020202020204" pitchFamily="34" charset="0"/>
              <a:buChar char="•"/>
            </a:pPr>
            <a:r>
              <a:rPr lang="en-US"/>
              <a:t>Finally, there is a stronger emphasis on </a:t>
            </a:r>
            <a:r>
              <a:rPr lang="en-US" b="1"/>
              <a:t>end-to-end value delivery</a:t>
            </a:r>
            <a:r>
              <a:rPr lang="en-US"/>
              <a:t>. Success is no longer measured only by the performance of individual providers. The focus is on managing risks across the ecosystem and understanding whether the complete service is delivering value to the customer. This requires end-to-end performance measurement, visibility across provider boundaries, and accountability for overall outcomes.</a:t>
            </a:r>
          </a:p>
          <a:p>
            <a:r>
              <a:rPr lang="en-US"/>
              <a:t>Taken together, these changes show how SIAM has evolved from a supplier management approach into a collaborative operating model focused on delivering business value through an integrated ecosystem.</a:t>
            </a:r>
          </a:p>
          <a:p>
            <a:endParaRPr lang="en-US"/>
          </a:p>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12</a:t>
            </a:fld>
            <a:endParaRPr lang="en-GB"/>
          </a:p>
        </p:txBody>
      </p:sp>
    </p:spTree>
    <p:extLst>
      <p:ext uri="{BB962C8B-B14F-4D97-AF65-F5344CB8AC3E}">
        <p14:creationId xmlns:p14="http://schemas.microsoft.com/office/powerpoint/2010/main" val="89106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a:t>The updated version of the SIAM </a:t>
            </a:r>
            <a:r>
              <a:rPr lang="en-US" err="1"/>
              <a:t>BoK</a:t>
            </a:r>
            <a:r>
              <a:rPr lang="en-US"/>
              <a:t> has more emphasis on how to approach strategic planning and the creation of a SIAM business case. This helps to ensure better alignment with overall business goals and strategy, set value expectations, and aid in getting commitment from top management.</a:t>
            </a:r>
          </a:p>
          <a:p>
            <a:pPr marL="171450" indent="-171450">
              <a:buFont typeface="Arial" panose="020B0604020202020204" pitchFamily="34" charset="0"/>
              <a:buChar char="•"/>
            </a:pPr>
            <a:r>
              <a:rPr lang="en-US"/>
              <a:t>Specific content on SIAM-aware contracting to aid in taking a holistic, ecosystem approach to contracting. This should help enable integration across providers, foster collaboration, and align all parties with the customer organization’s objectives.</a:t>
            </a:r>
          </a:p>
          <a:p>
            <a:pPr marL="171450" indent="-171450">
              <a:buFont typeface="Arial" panose="020B0604020202020204" pitchFamily="34" charset="0"/>
              <a:buChar char="•"/>
            </a:pPr>
            <a:r>
              <a:rPr lang="en-US"/>
              <a:t>The new version of the </a:t>
            </a:r>
            <a:r>
              <a:rPr lang="en-US" err="1"/>
              <a:t>BoK</a:t>
            </a:r>
            <a:r>
              <a:rPr lang="en-US"/>
              <a:t> includes specific content on emerging models, such as SIAM as a Service and continuous delivery. These help facilitate decision-making regarding which SIAM model is best suited to the organization.</a:t>
            </a:r>
          </a:p>
          <a:p>
            <a:pPr marL="171450" indent="-171450">
              <a:buFont typeface="Arial" panose="020B0604020202020204" pitchFamily="34" charset="0"/>
              <a:buChar char="•"/>
            </a:pPr>
            <a:r>
              <a:rPr lang="en-US"/>
              <a:t>Additional techniques for areas such as capability assessment, designing an effective measurement framework, readiness validation, improving processes, and managing underperformance are listed in the </a:t>
            </a:r>
            <a:r>
              <a:rPr lang="en-US" err="1"/>
              <a:t>BoK</a:t>
            </a:r>
            <a:r>
              <a:rPr lang="en-US"/>
              <a:t>. These provide practical guidance on key areas of a SIAM model implementation.</a:t>
            </a:r>
          </a:p>
          <a:p>
            <a:pPr marL="171450" indent="-171450">
              <a:buFont typeface="Arial" panose="020B0604020202020204" pitchFamily="34" charset="0"/>
              <a:buChar char="•"/>
            </a:pPr>
            <a:endParaRPr lang="en-US"/>
          </a:p>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13</a:t>
            </a:fld>
            <a:endParaRPr lang="en-GB"/>
          </a:p>
        </p:txBody>
      </p:sp>
    </p:spTree>
    <p:extLst>
      <p:ext uri="{BB962C8B-B14F-4D97-AF65-F5344CB8AC3E}">
        <p14:creationId xmlns:p14="http://schemas.microsoft.com/office/powerpoint/2010/main" val="423085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14</a:t>
            </a:fld>
            <a:endParaRPr lang="en-GB"/>
          </a:p>
        </p:txBody>
      </p:sp>
    </p:spTree>
    <p:extLst>
      <p:ext uri="{BB962C8B-B14F-4D97-AF65-F5344CB8AC3E}">
        <p14:creationId xmlns:p14="http://schemas.microsoft.com/office/powerpoint/2010/main" val="28455388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15</a:t>
            </a:fld>
            <a:endParaRPr lang="en-GB"/>
          </a:p>
        </p:txBody>
      </p:sp>
    </p:spTree>
    <p:extLst>
      <p:ext uri="{BB962C8B-B14F-4D97-AF65-F5344CB8AC3E}">
        <p14:creationId xmlns:p14="http://schemas.microsoft.com/office/powerpoint/2010/main" val="1149337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16</a:t>
            </a:fld>
            <a:endParaRPr lang="en-GB"/>
          </a:p>
        </p:txBody>
      </p:sp>
    </p:spTree>
    <p:extLst>
      <p:ext uri="{BB962C8B-B14F-4D97-AF65-F5344CB8AC3E}">
        <p14:creationId xmlns:p14="http://schemas.microsoft.com/office/powerpoint/2010/main" val="33222730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section shows one of the biggest shifts in the new Body of Knowledge.</a:t>
            </a:r>
          </a:p>
          <a:p>
            <a:endParaRPr lang="en-US"/>
          </a:p>
          <a:p>
            <a:r>
              <a:rPr lang="en-US"/>
              <a:t>In earlier versions, SIAM was often introduced as a way to coordinate multiple suppliers. The focus was on integration and governance. In </a:t>
            </a:r>
            <a:r>
              <a:rPr lang="en-US" err="1"/>
              <a:t>BoK</a:t>
            </a:r>
            <a:r>
              <a:rPr lang="en-US"/>
              <a:t> V3, SIAM is positioned much more strongly as an operating model that helps the organization achieve business outcomes.</a:t>
            </a:r>
          </a:p>
          <a:p>
            <a:endParaRPr lang="en-US"/>
          </a:p>
          <a:p>
            <a:r>
              <a:rPr lang="en-US"/>
              <a:t>This is why we see much more content around strategy. The question is no longer simply "How do we implement SIAM?" but rather "Why do we need SIAM, and how does it support our business goals?"</a:t>
            </a:r>
          </a:p>
          <a:p>
            <a:endParaRPr lang="en-US"/>
          </a:p>
          <a:p>
            <a:r>
              <a:rPr lang="en-US"/>
              <a:t>The roadmap guidance has also matured. Instead of assuming every organization follows the same journey, the new guidance recognizes that organizations have different starting points and different strategic objectives. As a result, there are multiple routes to SIAM adoption.</a:t>
            </a:r>
          </a:p>
          <a:p>
            <a:endParaRPr lang="en-US"/>
          </a:p>
          <a:p>
            <a:r>
              <a:rPr lang="en-US"/>
              <a:t>Another important addition is SIAM-as-a-Service. Rather than building all SIAM capabilities internally, organizations may choose to consume SIAM capabilities from an external provider. The same applies to Continuous Delivery, which reflects modern, fast-moving digital environments where services evolve continuously rather than through large projects.</a:t>
            </a:r>
          </a:p>
          <a:p>
            <a:endParaRPr lang="en-US"/>
          </a:p>
          <a:p>
            <a:r>
              <a:rPr lang="en-US"/>
              <a:t>Finally, the </a:t>
            </a:r>
            <a:r>
              <a:rPr lang="en-US" err="1"/>
              <a:t>BoK</a:t>
            </a:r>
            <a:r>
              <a:rPr lang="en-US"/>
              <a:t> places more emphasis on ensuring success. Building a strong business case, securing executive sponsorship, and continually validating readiness are now seen as critical activities rather than optional extras.</a:t>
            </a:r>
          </a:p>
          <a:p>
            <a:endParaRPr lang="en-US"/>
          </a:p>
          <a:p>
            <a:r>
              <a:rPr lang="en-US"/>
              <a:t>The overall message is clear: SIAM should be treated as a long-term business capability, not simply as an implementation project.</a:t>
            </a:r>
          </a:p>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17</a:t>
            </a:fld>
            <a:endParaRPr lang="en-GB"/>
          </a:p>
        </p:txBody>
      </p:sp>
    </p:spTree>
    <p:extLst>
      <p:ext uri="{BB962C8B-B14F-4D97-AF65-F5344CB8AC3E}">
        <p14:creationId xmlns:p14="http://schemas.microsoft.com/office/powerpoint/2010/main" val="339758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L"/>
              <a:t>Literature: A, Chapter 2.1</a:t>
            </a:r>
          </a:p>
        </p:txBody>
      </p:sp>
      <p:sp>
        <p:nvSpPr>
          <p:cNvPr id="4" name="Slide Number Placeholder 3"/>
          <p:cNvSpPr>
            <a:spLocks noGrp="1"/>
          </p:cNvSpPr>
          <p:nvPr>
            <p:ph type="sldNum" sz="quarter" idx="5"/>
          </p:nvPr>
        </p:nvSpPr>
        <p:spPr/>
        <p:txBody>
          <a:bodyPr/>
          <a:lstStyle/>
          <a:p>
            <a:fld id="{D9343004-4FA7-4497-A0A6-B92C04851CFB}" type="slidenum">
              <a:rPr lang="en-GB" smtClean="0"/>
              <a:t>18</a:t>
            </a:fld>
            <a:endParaRPr lang="en-GB"/>
          </a:p>
        </p:txBody>
      </p:sp>
    </p:spTree>
    <p:extLst>
      <p:ext uri="{BB962C8B-B14F-4D97-AF65-F5344CB8AC3E}">
        <p14:creationId xmlns:p14="http://schemas.microsoft.com/office/powerpoint/2010/main" val="1878189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a:t>
            </a:r>
          </a:p>
          <a:p>
            <a:endParaRPr lang="en-NL"/>
          </a:p>
        </p:txBody>
      </p:sp>
      <p:sp>
        <p:nvSpPr>
          <p:cNvPr id="4" name="Slide Number Placeholder 3"/>
          <p:cNvSpPr>
            <a:spLocks noGrp="1"/>
          </p:cNvSpPr>
          <p:nvPr>
            <p:ph type="sldNum" sz="quarter" idx="5"/>
          </p:nvPr>
        </p:nvSpPr>
        <p:spPr/>
        <p:txBody>
          <a:bodyPr/>
          <a:lstStyle/>
          <a:p>
            <a:fld id="{D9343004-4FA7-4497-A0A6-B92C04851CFB}" type="slidenum">
              <a:rPr lang="en-GB" smtClean="0"/>
              <a:t>19</a:t>
            </a:fld>
            <a:endParaRPr lang="en-GB"/>
          </a:p>
        </p:txBody>
      </p:sp>
    </p:spTree>
    <p:extLst>
      <p:ext uri="{BB962C8B-B14F-4D97-AF65-F5344CB8AC3E}">
        <p14:creationId xmlns:p14="http://schemas.microsoft.com/office/powerpoint/2010/main" val="1843520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a:t>
            </a:r>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20</a:t>
            </a:fld>
            <a:endParaRPr lang="en-GB"/>
          </a:p>
        </p:txBody>
      </p:sp>
    </p:spTree>
    <p:extLst>
      <p:ext uri="{BB962C8B-B14F-4D97-AF65-F5344CB8AC3E}">
        <p14:creationId xmlns:p14="http://schemas.microsoft.com/office/powerpoint/2010/main" val="743069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 2.2</a:t>
            </a:r>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21</a:t>
            </a:fld>
            <a:endParaRPr lang="en-GB"/>
          </a:p>
        </p:txBody>
      </p:sp>
    </p:spTree>
    <p:extLst>
      <p:ext uri="{BB962C8B-B14F-4D97-AF65-F5344CB8AC3E}">
        <p14:creationId xmlns:p14="http://schemas.microsoft.com/office/powerpoint/2010/main" val="931121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a:t>
            </a:r>
          </a:p>
        </p:txBody>
      </p:sp>
      <p:sp>
        <p:nvSpPr>
          <p:cNvPr id="4" name="Slide Number Placeholder 3"/>
          <p:cNvSpPr>
            <a:spLocks noGrp="1"/>
          </p:cNvSpPr>
          <p:nvPr>
            <p:ph type="sldNum" sz="quarter" idx="5"/>
          </p:nvPr>
        </p:nvSpPr>
        <p:spPr/>
        <p:txBody>
          <a:bodyPr/>
          <a:lstStyle/>
          <a:p>
            <a:fld id="{D9343004-4FA7-4497-A0A6-B92C04851CFB}" type="slidenum">
              <a:rPr lang="en-GB" smtClean="0"/>
              <a:t>22</a:t>
            </a:fld>
            <a:endParaRPr lang="en-GB"/>
          </a:p>
        </p:txBody>
      </p:sp>
    </p:spTree>
    <p:extLst>
      <p:ext uri="{BB962C8B-B14F-4D97-AF65-F5344CB8AC3E}">
        <p14:creationId xmlns:p14="http://schemas.microsoft.com/office/powerpoint/2010/main" val="3112522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a:t>
            </a:r>
          </a:p>
        </p:txBody>
      </p:sp>
      <p:sp>
        <p:nvSpPr>
          <p:cNvPr id="4" name="Slide Number Placeholder 3"/>
          <p:cNvSpPr>
            <a:spLocks noGrp="1"/>
          </p:cNvSpPr>
          <p:nvPr>
            <p:ph type="sldNum" sz="quarter" idx="5"/>
          </p:nvPr>
        </p:nvSpPr>
        <p:spPr/>
        <p:txBody>
          <a:bodyPr/>
          <a:lstStyle/>
          <a:p>
            <a:fld id="{D9343004-4FA7-4497-A0A6-B92C04851CFB}" type="slidenum">
              <a:rPr lang="en-GB" smtClean="0"/>
              <a:t>23</a:t>
            </a:fld>
            <a:endParaRPr lang="en-GB"/>
          </a:p>
        </p:txBody>
      </p:sp>
    </p:spTree>
    <p:extLst>
      <p:ext uri="{BB962C8B-B14F-4D97-AF65-F5344CB8AC3E}">
        <p14:creationId xmlns:p14="http://schemas.microsoft.com/office/powerpoint/2010/main" val="25023287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2.1</a:t>
            </a:r>
          </a:p>
        </p:txBody>
      </p:sp>
      <p:sp>
        <p:nvSpPr>
          <p:cNvPr id="4" name="Slide Number Placeholder 3"/>
          <p:cNvSpPr>
            <a:spLocks noGrp="1"/>
          </p:cNvSpPr>
          <p:nvPr>
            <p:ph type="sldNum" sz="quarter" idx="5"/>
          </p:nvPr>
        </p:nvSpPr>
        <p:spPr/>
        <p:txBody>
          <a:bodyPr/>
          <a:lstStyle/>
          <a:p>
            <a:fld id="{D9343004-4FA7-4497-A0A6-B92C04851CFB}" type="slidenum">
              <a:rPr lang="en-GB" smtClean="0"/>
              <a:t>24</a:t>
            </a:fld>
            <a:endParaRPr lang="en-GB"/>
          </a:p>
        </p:txBody>
      </p:sp>
    </p:spTree>
    <p:extLst>
      <p:ext uri="{BB962C8B-B14F-4D97-AF65-F5344CB8AC3E}">
        <p14:creationId xmlns:p14="http://schemas.microsoft.com/office/powerpoint/2010/main" val="35224631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L"/>
              <a:t>Literature: A, Chapter 2.1, 2.3, 2.6</a:t>
            </a:r>
          </a:p>
        </p:txBody>
      </p:sp>
      <p:sp>
        <p:nvSpPr>
          <p:cNvPr id="4" name="Slide Number Placeholder 3"/>
          <p:cNvSpPr>
            <a:spLocks noGrp="1"/>
          </p:cNvSpPr>
          <p:nvPr>
            <p:ph type="sldNum" sz="quarter" idx="5"/>
          </p:nvPr>
        </p:nvSpPr>
        <p:spPr/>
        <p:txBody>
          <a:bodyPr/>
          <a:lstStyle/>
          <a:p>
            <a:fld id="{D9343004-4FA7-4497-A0A6-B92C04851CFB}" type="slidenum">
              <a:rPr lang="en-GB" smtClean="0"/>
              <a:t>25</a:t>
            </a:fld>
            <a:endParaRPr lang="en-GB"/>
          </a:p>
        </p:txBody>
      </p:sp>
    </p:spTree>
    <p:extLst>
      <p:ext uri="{BB962C8B-B14F-4D97-AF65-F5344CB8AC3E}">
        <p14:creationId xmlns:p14="http://schemas.microsoft.com/office/powerpoint/2010/main" val="21971054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Literature: A, Chapter 2.1, 2.5</a:t>
            </a:r>
          </a:p>
        </p:txBody>
      </p:sp>
      <p:sp>
        <p:nvSpPr>
          <p:cNvPr id="4" name="Slide Number Placeholder 3"/>
          <p:cNvSpPr>
            <a:spLocks noGrp="1"/>
          </p:cNvSpPr>
          <p:nvPr>
            <p:ph type="sldNum" sz="quarter" idx="10"/>
          </p:nvPr>
        </p:nvSpPr>
        <p:spPr/>
        <p:txBody>
          <a:bodyPr/>
          <a:lstStyle/>
          <a:p>
            <a:fld id="{D9343004-4FA7-4497-A0A6-B92C04851CFB}" type="slidenum">
              <a:rPr lang="en-GB" smtClean="0"/>
              <a:t>26</a:t>
            </a:fld>
            <a:endParaRPr lang="en-GB"/>
          </a:p>
        </p:txBody>
      </p:sp>
    </p:spTree>
    <p:extLst>
      <p:ext uri="{BB962C8B-B14F-4D97-AF65-F5344CB8AC3E}">
        <p14:creationId xmlns:p14="http://schemas.microsoft.com/office/powerpoint/2010/main" val="21677895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Literature: A, Chapter 2.1, 2.5</a:t>
            </a:r>
          </a:p>
        </p:txBody>
      </p:sp>
      <p:sp>
        <p:nvSpPr>
          <p:cNvPr id="4" name="Slide Number Placeholder 3"/>
          <p:cNvSpPr>
            <a:spLocks noGrp="1"/>
          </p:cNvSpPr>
          <p:nvPr>
            <p:ph type="sldNum" sz="quarter" idx="10"/>
          </p:nvPr>
        </p:nvSpPr>
        <p:spPr/>
        <p:txBody>
          <a:bodyPr/>
          <a:lstStyle/>
          <a:p>
            <a:fld id="{D9343004-4FA7-4497-A0A6-B92C04851CFB}" type="slidenum">
              <a:rPr lang="en-GB" smtClean="0"/>
              <a:t>27</a:t>
            </a:fld>
            <a:endParaRPr lang="en-GB"/>
          </a:p>
        </p:txBody>
      </p:sp>
    </p:spTree>
    <p:extLst>
      <p:ext uri="{BB962C8B-B14F-4D97-AF65-F5344CB8AC3E}">
        <p14:creationId xmlns:p14="http://schemas.microsoft.com/office/powerpoint/2010/main" val="35404378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L"/>
              <a:t>Literature: A, Chapter 2.1, 2.6</a:t>
            </a:r>
          </a:p>
        </p:txBody>
      </p:sp>
      <p:sp>
        <p:nvSpPr>
          <p:cNvPr id="4" name="Slide Number Placeholder 3"/>
          <p:cNvSpPr>
            <a:spLocks noGrp="1"/>
          </p:cNvSpPr>
          <p:nvPr>
            <p:ph type="sldNum" sz="quarter" idx="5"/>
          </p:nvPr>
        </p:nvSpPr>
        <p:spPr/>
        <p:txBody>
          <a:bodyPr/>
          <a:lstStyle/>
          <a:p>
            <a:fld id="{D9343004-4FA7-4497-A0A6-B92C04851CFB}" type="slidenum">
              <a:rPr lang="en-GB" smtClean="0"/>
              <a:t>28</a:t>
            </a:fld>
            <a:endParaRPr lang="en-GB"/>
          </a:p>
        </p:txBody>
      </p:sp>
    </p:spTree>
    <p:extLst>
      <p:ext uri="{BB962C8B-B14F-4D97-AF65-F5344CB8AC3E}">
        <p14:creationId xmlns:p14="http://schemas.microsoft.com/office/powerpoint/2010/main" val="36862061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29</a:t>
            </a:fld>
            <a:endParaRPr lang="en-GB"/>
          </a:p>
        </p:txBody>
      </p:sp>
    </p:spTree>
    <p:extLst>
      <p:ext uri="{BB962C8B-B14F-4D97-AF65-F5344CB8AC3E}">
        <p14:creationId xmlns:p14="http://schemas.microsoft.com/office/powerpoint/2010/main" val="322071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6FFA4-2C08-73DA-C31C-30C7B9C9E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77EE4F-24EA-D262-1D57-05346117DF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1BC083-A3E8-893E-2191-4D00139B78F4}"/>
              </a:ext>
            </a:extLst>
          </p:cNvPr>
          <p:cNvSpPr>
            <a:spLocks noGrp="1"/>
          </p:cNvSpPr>
          <p:nvPr>
            <p:ph type="body" idx="1"/>
          </p:nvPr>
        </p:nvSpPr>
        <p:spPr/>
        <p:txBody>
          <a:bodyPr/>
          <a:lstStyle/>
          <a:p>
            <a:r>
              <a:rPr lang="en-US"/>
              <a:t>Governance is another area that has become significantly more practical.</a:t>
            </a:r>
          </a:p>
          <a:p>
            <a:endParaRPr lang="en-US"/>
          </a:p>
          <a:p>
            <a:r>
              <a:rPr lang="en-US"/>
              <a:t>In earlier SIAM guidance, governance often focused on structures, committees, and reporting lines. While those remain important, the new </a:t>
            </a:r>
            <a:r>
              <a:rPr lang="en-US" err="1"/>
              <a:t>BoK</a:t>
            </a:r>
            <a:r>
              <a:rPr lang="en-US"/>
              <a:t> is more interested in whether governance actually works.</a:t>
            </a:r>
          </a:p>
          <a:p>
            <a:r>
              <a:rPr lang="en-US"/>
              <a:t>One major addition is the concept of "just enough governance”. Too little governance creates risk and confusion. Too much governance slows decision-making and creates unnecessary bureaucracy. The goal is to find the right balance.</a:t>
            </a:r>
          </a:p>
          <a:p>
            <a:endParaRPr lang="en-US"/>
          </a:p>
          <a:p>
            <a:r>
              <a:rPr lang="en-US"/>
              <a:t>The new guidance also discusses governance sprawl. As SIAM ecosystems grow, organizations can accidentally create too many meetings, boards, and reporting layers. This can make governance a burden rather than an enabler.</a:t>
            </a:r>
          </a:p>
          <a:p>
            <a:endParaRPr lang="en-US"/>
          </a:p>
          <a:p>
            <a:r>
              <a:rPr lang="en-US"/>
              <a:t>Another important theme is accountability. The distinction between Process Owners and Process Managers is now clearer. A Process Owner is accountable for the overall effectiveness of a process, while a Process Manager focuses on its day-to-day operation.</a:t>
            </a:r>
          </a:p>
          <a:p>
            <a:endParaRPr lang="en-US"/>
          </a:p>
          <a:p>
            <a:r>
              <a:rPr lang="en-US"/>
              <a:t>The governance perspective has also expanded from individual organizations to the entire ecosystem. Governance decisions should support collaboration and value creation across all parties, not just internal objectives.</a:t>
            </a:r>
          </a:p>
          <a:p>
            <a:endParaRPr lang="en-US"/>
          </a:p>
          <a:p>
            <a:r>
              <a:rPr lang="en-US"/>
              <a:t>The key takeaway is that governance should help the ecosystem perform better, not simply provide oversight.</a:t>
            </a:r>
          </a:p>
          <a:p>
            <a:endParaRPr lang="en-US"/>
          </a:p>
        </p:txBody>
      </p:sp>
      <p:sp>
        <p:nvSpPr>
          <p:cNvPr id="4" name="Slide Number Placeholder 3">
            <a:extLst>
              <a:ext uri="{FF2B5EF4-FFF2-40B4-BE49-F238E27FC236}">
                <a16:creationId xmlns:a16="http://schemas.microsoft.com/office/drawing/2014/main" id="{930EC44A-3C93-CB7F-A468-1BAA92A1C763}"/>
              </a:ext>
            </a:extLst>
          </p:cNvPr>
          <p:cNvSpPr>
            <a:spLocks noGrp="1"/>
          </p:cNvSpPr>
          <p:nvPr>
            <p:ph type="sldNum" sz="quarter" idx="5"/>
          </p:nvPr>
        </p:nvSpPr>
        <p:spPr/>
        <p:txBody>
          <a:bodyPr/>
          <a:lstStyle/>
          <a:p>
            <a:fld id="{D9343004-4FA7-4497-A0A6-B92C04851CFB}" type="slidenum">
              <a:rPr lang="en-GB" smtClean="0"/>
              <a:t>30</a:t>
            </a:fld>
            <a:endParaRPr lang="en-GB"/>
          </a:p>
        </p:txBody>
      </p:sp>
    </p:spTree>
    <p:extLst>
      <p:ext uri="{BB962C8B-B14F-4D97-AF65-F5344CB8AC3E}">
        <p14:creationId xmlns:p14="http://schemas.microsoft.com/office/powerpoint/2010/main" val="8966492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a:solidFill>
                  <a:schemeClr val="tx1"/>
                </a:solidFill>
                <a:effectLst/>
                <a:latin typeface="+mn-lt"/>
                <a:ea typeface="+mn-ea"/>
                <a:cs typeface="+mn-cs"/>
              </a:rPr>
              <a:t>Literature: A, Chapter 2.4</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In a SIAM ecosystem, governance and management operates at three layers:</a:t>
            </a:r>
          </a:p>
          <a:p>
            <a:pPr marL="171450" indent="-171450">
              <a:buFont typeface="Arial" panose="020B0604020202020204" pitchFamily="34" charset="0"/>
              <a:buChar char="•"/>
            </a:pPr>
            <a:r>
              <a:rPr lang="en-US" sz="1200" kern="1200">
                <a:solidFill>
                  <a:schemeClr val="tx1"/>
                </a:solidFill>
                <a:effectLst/>
                <a:latin typeface="+mn-lt"/>
                <a:ea typeface="+mn-ea"/>
                <a:cs typeface="+mn-cs"/>
              </a:rPr>
              <a:t>Strategic</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Tactical</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Operational</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Governance practices involve:</a:t>
            </a:r>
          </a:p>
          <a:p>
            <a:pPr marL="171450" indent="-171450">
              <a:buFont typeface="Arial" panose="020B0604020202020204" pitchFamily="34" charset="0"/>
              <a:buChar char="•"/>
            </a:pPr>
            <a:r>
              <a:rPr lang="en-US" sz="1200" kern="1200">
                <a:solidFill>
                  <a:schemeClr val="tx1"/>
                </a:solidFill>
                <a:effectLst/>
                <a:latin typeface="+mn-lt"/>
                <a:ea typeface="+mn-ea"/>
                <a:cs typeface="+mn-cs"/>
              </a:rPr>
              <a:t>Clear accountability</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Fairness to all parties</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Ethical practices</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Openness and transparency</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Procedures to prevent conflicts of interest.</a:t>
            </a:r>
          </a:p>
          <a:p>
            <a:pPr marL="171450" lvl="0" indent="-171450">
              <a:buFont typeface="Arial" panose="020B0604020202020204" pitchFamily="34" charset="0"/>
              <a:buChar char="•"/>
            </a:pPr>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SIAM governance focuses on three key aspects:</a:t>
            </a:r>
          </a:p>
          <a:p>
            <a:pPr marL="228600" indent="-228600">
              <a:buFont typeface="+mj-lt"/>
              <a:buAutoNum type="arabicPeriod"/>
            </a:pPr>
            <a:r>
              <a:rPr lang="en-US" sz="1200" kern="1200">
                <a:solidFill>
                  <a:schemeClr val="tx1"/>
                </a:solidFill>
                <a:effectLst/>
                <a:latin typeface="+mn-lt"/>
                <a:ea typeface="+mn-ea"/>
                <a:cs typeface="+mn-cs"/>
              </a:rPr>
              <a:t>Ensuring alignment between the customer organization’s current and future business needs and the SIAM strategy </a:t>
            </a:r>
          </a:p>
          <a:p>
            <a:pPr marL="228600" lvl="0" indent="-228600">
              <a:buFont typeface="+mj-lt"/>
              <a:buAutoNum type="arabicPeriod"/>
            </a:pPr>
            <a:r>
              <a:rPr lang="en-US" sz="1200" kern="1200">
                <a:solidFill>
                  <a:schemeClr val="tx1"/>
                </a:solidFill>
                <a:effectLst/>
                <a:latin typeface="+mn-lt"/>
                <a:ea typeface="+mn-ea"/>
                <a:cs typeface="+mn-cs"/>
              </a:rPr>
              <a:t>Ensuring that the SIAM strategy and SIAM model are planned and implemented successfully</a:t>
            </a:r>
          </a:p>
          <a:p>
            <a:pPr marL="228600" lvl="0" indent="-228600">
              <a:buFont typeface="+mj-lt"/>
              <a:buAutoNum type="arabicPeriod"/>
            </a:pPr>
            <a:r>
              <a:rPr lang="en-US" sz="1200" kern="1200">
                <a:solidFill>
                  <a:schemeClr val="tx1"/>
                </a:solidFill>
                <a:effectLst/>
                <a:latin typeface="+mn-lt"/>
                <a:ea typeface="+mn-ea"/>
                <a:cs typeface="+mn-cs"/>
              </a:rPr>
              <a:t>Ensuring that the SIAM model is managed, operated and improved in a controlled and collaborative manner, in compliance with both internal policies and external legislation.</a:t>
            </a:r>
          </a:p>
          <a:p>
            <a:endParaRPr lang="de-DE"/>
          </a:p>
          <a:p>
            <a:pPr marL="0" marR="0" lvl="0" indent="0" algn="l" defTabSz="914400" rtl="0" eaLnBrk="1" fontAlgn="auto" latinLnBrk="0" hangingPunct="1">
              <a:lnSpc>
                <a:spcPct val="100000"/>
              </a:lnSpc>
              <a:spcBef>
                <a:spcPts val="0"/>
              </a:spcBef>
              <a:spcAft>
                <a:spcPts val="0"/>
              </a:spcAft>
              <a:buClrTx/>
              <a:buSzTx/>
              <a:buFontTx/>
              <a:buNone/>
              <a:tabLst/>
              <a:defRPr/>
            </a:pPr>
            <a:r>
              <a:rPr lang="en-GB" noProof="0"/>
              <a:t>See also chapter 2.4.1 for consequences of poor governance practices.</a:t>
            </a:r>
          </a:p>
        </p:txBody>
      </p:sp>
      <p:sp>
        <p:nvSpPr>
          <p:cNvPr id="4" name="Foliennummernplatzhalter 3"/>
          <p:cNvSpPr>
            <a:spLocks noGrp="1"/>
          </p:cNvSpPr>
          <p:nvPr>
            <p:ph type="sldNum" sz="quarter" idx="10"/>
          </p:nvPr>
        </p:nvSpPr>
        <p:spPr/>
        <p:txBody>
          <a:bodyPr/>
          <a:lstStyle/>
          <a:p>
            <a:fld id="{D9343004-4FA7-4497-A0A6-B92C04851CFB}" type="slidenum">
              <a:rPr lang="en-GB" smtClean="0"/>
              <a:t>31</a:t>
            </a:fld>
            <a:endParaRPr lang="en-GB"/>
          </a:p>
        </p:txBody>
      </p:sp>
    </p:spTree>
    <p:extLst>
      <p:ext uri="{BB962C8B-B14F-4D97-AF65-F5344CB8AC3E}">
        <p14:creationId xmlns:p14="http://schemas.microsoft.com/office/powerpoint/2010/main" val="17278870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a:solidFill>
                  <a:schemeClr val="tx1"/>
                </a:solidFill>
                <a:effectLst/>
                <a:latin typeface="+mn-lt"/>
                <a:ea typeface="+mn-ea"/>
                <a:cs typeface="+mn-cs"/>
              </a:rPr>
              <a:t>Literature: A, Chapter 2.4</a:t>
            </a:r>
          </a:p>
        </p:txBody>
      </p:sp>
      <p:sp>
        <p:nvSpPr>
          <p:cNvPr id="4" name="Foliennummernplatzhalter 3"/>
          <p:cNvSpPr>
            <a:spLocks noGrp="1"/>
          </p:cNvSpPr>
          <p:nvPr>
            <p:ph type="sldNum" sz="quarter" idx="10"/>
          </p:nvPr>
        </p:nvSpPr>
        <p:spPr/>
        <p:txBody>
          <a:bodyPr/>
          <a:lstStyle/>
          <a:p>
            <a:fld id="{D9343004-4FA7-4497-A0A6-B92C04851CFB}" type="slidenum">
              <a:rPr lang="en-GB" smtClean="0"/>
              <a:t>32</a:t>
            </a:fld>
            <a:endParaRPr lang="en-GB"/>
          </a:p>
        </p:txBody>
      </p:sp>
    </p:spTree>
    <p:extLst>
      <p:ext uri="{BB962C8B-B14F-4D97-AF65-F5344CB8AC3E}">
        <p14:creationId xmlns:p14="http://schemas.microsoft.com/office/powerpoint/2010/main" val="19424521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kern="1200">
                <a:solidFill>
                  <a:schemeClr val="tx1"/>
                </a:solidFill>
                <a:effectLst/>
                <a:latin typeface="+mn-lt"/>
                <a:ea typeface="+mn-ea"/>
                <a:cs typeface="+mn-cs"/>
              </a:rPr>
              <a:t>Literature: A, Chapter 2.4</a:t>
            </a:r>
          </a:p>
        </p:txBody>
      </p:sp>
      <p:sp>
        <p:nvSpPr>
          <p:cNvPr id="4" name="Foliennummernplatzhalter 3"/>
          <p:cNvSpPr>
            <a:spLocks noGrp="1"/>
          </p:cNvSpPr>
          <p:nvPr>
            <p:ph type="sldNum" sz="quarter" idx="10"/>
          </p:nvPr>
        </p:nvSpPr>
        <p:spPr/>
        <p:txBody>
          <a:bodyPr/>
          <a:lstStyle/>
          <a:p>
            <a:fld id="{D9343004-4FA7-4497-A0A6-B92C04851CFB}" type="slidenum">
              <a:rPr lang="en-GB" smtClean="0"/>
              <a:t>33</a:t>
            </a:fld>
            <a:endParaRPr lang="en-GB"/>
          </a:p>
        </p:txBody>
      </p:sp>
    </p:spTree>
    <p:extLst>
      <p:ext uri="{BB962C8B-B14F-4D97-AF65-F5344CB8AC3E}">
        <p14:creationId xmlns:p14="http://schemas.microsoft.com/office/powerpoint/2010/main" val="2393608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Literature: A, Chapter 2.3.3, 2.4</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Also see </a:t>
            </a:r>
            <a:r>
              <a:rPr lang="en-US"/>
              <a:t>chapters </a:t>
            </a:r>
            <a:r>
              <a:rPr lang="en-US" sz="1200" kern="1200">
                <a:solidFill>
                  <a:schemeClr val="tx1"/>
                </a:solidFill>
                <a:effectLst/>
                <a:latin typeface="+mn-lt"/>
                <a:ea typeface="+mn-ea"/>
                <a:cs typeface="+mn-cs"/>
              </a:rPr>
              <a:t>5.1, 5.2 (SIAM structural elements)</a:t>
            </a:r>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34</a:t>
            </a:fld>
            <a:endParaRPr lang="en-GB"/>
          </a:p>
        </p:txBody>
      </p:sp>
    </p:spTree>
    <p:extLst>
      <p:ext uri="{BB962C8B-B14F-4D97-AF65-F5344CB8AC3E}">
        <p14:creationId xmlns:p14="http://schemas.microsoft.com/office/powerpoint/2010/main" val="146588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Literature: A, Chapter 2.3.3, 2.4</a:t>
            </a:r>
            <a:endParaRPr lang="en-US" sz="1200" kern="1200">
              <a:solidFill>
                <a:schemeClr val="tx1"/>
              </a:solidFill>
              <a:effectLst/>
              <a:latin typeface="+mn-lt"/>
              <a:ea typeface="+mn-ea"/>
              <a:cs typeface="+mn-cs"/>
            </a:endParaRP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Also see </a:t>
            </a:r>
            <a:r>
              <a:rPr lang="en-US"/>
              <a:t>chapters </a:t>
            </a:r>
            <a:r>
              <a:rPr lang="en-US" sz="1200" kern="1200">
                <a:solidFill>
                  <a:schemeClr val="tx1"/>
                </a:solidFill>
                <a:effectLst/>
                <a:latin typeface="+mn-lt"/>
                <a:ea typeface="+mn-ea"/>
                <a:cs typeface="+mn-cs"/>
              </a:rPr>
              <a:t>5.1, 5.2 (SIAM structural elements)</a:t>
            </a:r>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35</a:t>
            </a:fld>
            <a:endParaRPr lang="en-GB"/>
          </a:p>
        </p:txBody>
      </p:sp>
    </p:spTree>
    <p:extLst>
      <p:ext uri="{BB962C8B-B14F-4D97-AF65-F5344CB8AC3E}">
        <p14:creationId xmlns:p14="http://schemas.microsoft.com/office/powerpoint/2010/main" val="28616872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Literature: A, Chapter 2.3.3, 2.4</a:t>
            </a:r>
            <a:endParaRPr lang="en-US" sz="1200" kern="1200">
              <a:solidFill>
                <a:schemeClr val="tx1"/>
              </a:solidFill>
              <a:effectLst/>
              <a:latin typeface="+mn-lt"/>
              <a:ea typeface="+mn-ea"/>
              <a:cs typeface="+mn-cs"/>
            </a:endParaRP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Also see </a:t>
            </a:r>
            <a:r>
              <a:rPr lang="en-US"/>
              <a:t>chapters </a:t>
            </a:r>
            <a:r>
              <a:rPr lang="en-US" sz="1200" kern="1200">
                <a:solidFill>
                  <a:schemeClr val="tx1"/>
                </a:solidFill>
                <a:effectLst/>
                <a:latin typeface="+mn-lt"/>
                <a:ea typeface="+mn-ea"/>
                <a:cs typeface="+mn-cs"/>
              </a:rPr>
              <a:t>5.1, 5.2 (SIAM structural elements)</a:t>
            </a:r>
            <a:endParaRPr lang="en-GB"/>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36</a:t>
            </a:fld>
            <a:endParaRPr lang="en-GB"/>
          </a:p>
        </p:txBody>
      </p:sp>
    </p:spTree>
    <p:extLst>
      <p:ext uri="{BB962C8B-B14F-4D97-AF65-F5344CB8AC3E}">
        <p14:creationId xmlns:p14="http://schemas.microsoft.com/office/powerpoint/2010/main" val="1203154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Literature: A, Chapter 2.3.5, 2.3.6, 2.4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 important part of SIAM governance is being able to monitor, measure and understand how the ecosystem is performing.</a:t>
            </a:r>
            <a:endParaRPr lang="en-GB" dirty="0"/>
          </a:p>
        </p:txBody>
      </p:sp>
      <p:sp>
        <p:nvSpPr>
          <p:cNvPr id="4" name="Slide Number Placeholder 3"/>
          <p:cNvSpPr>
            <a:spLocks noGrp="1"/>
          </p:cNvSpPr>
          <p:nvPr>
            <p:ph type="sldNum" sz="quarter" idx="10"/>
          </p:nvPr>
        </p:nvSpPr>
        <p:spPr/>
        <p:txBody>
          <a:bodyPr/>
          <a:lstStyle/>
          <a:p>
            <a:fld id="{D9343004-4FA7-4497-A0A6-B92C04851CFB}" type="slidenum">
              <a:rPr lang="en-GB" smtClean="0"/>
              <a:t>37</a:t>
            </a:fld>
            <a:endParaRPr lang="en-GB"/>
          </a:p>
        </p:txBody>
      </p:sp>
    </p:spTree>
    <p:extLst>
      <p:ext uri="{BB962C8B-B14F-4D97-AF65-F5344CB8AC3E}">
        <p14:creationId xmlns:p14="http://schemas.microsoft.com/office/powerpoint/2010/main" val="26604384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Literature: A, Chapter 2.3.5, 2.3.6, 2.4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An important part of SIAM governance is being able to monitor, measure and understand how the ecosystem is performing.</a:t>
            </a:r>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38</a:t>
            </a:fld>
            <a:endParaRPr lang="en-GB"/>
          </a:p>
        </p:txBody>
      </p:sp>
    </p:spTree>
    <p:extLst>
      <p:ext uri="{BB962C8B-B14F-4D97-AF65-F5344CB8AC3E}">
        <p14:creationId xmlns:p14="http://schemas.microsoft.com/office/powerpoint/2010/main" val="40290009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Literature: A, Chapter 2.3.5, 2.3.6, 2.4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See also chapter 2.5.2</a:t>
            </a:r>
          </a:p>
        </p:txBody>
      </p:sp>
      <p:sp>
        <p:nvSpPr>
          <p:cNvPr id="4" name="Slide Number Placeholder 3"/>
          <p:cNvSpPr>
            <a:spLocks noGrp="1"/>
          </p:cNvSpPr>
          <p:nvPr>
            <p:ph type="sldNum" sz="quarter" idx="5"/>
          </p:nvPr>
        </p:nvSpPr>
        <p:spPr/>
        <p:txBody>
          <a:bodyPr/>
          <a:lstStyle/>
          <a:p>
            <a:fld id="{D9343004-4FA7-4497-A0A6-B92C04851CFB}" type="slidenum">
              <a:rPr lang="en-GB" smtClean="0"/>
              <a:t>39</a:t>
            </a:fld>
            <a:endParaRPr lang="en-GB"/>
          </a:p>
        </p:txBody>
      </p:sp>
    </p:spTree>
    <p:extLst>
      <p:ext uri="{BB962C8B-B14F-4D97-AF65-F5344CB8AC3E}">
        <p14:creationId xmlns:p14="http://schemas.microsoft.com/office/powerpoint/2010/main" val="11374974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Literature: A, Chapter 2.3.5, 2.3.6, 2.4 </a:t>
            </a:r>
          </a:p>
        </p:txBody>
      </p:sp>
      <p:sp>
        <p:nvSpPr>
          <p:cNvPr id="4" name="Slide Number Placeholder 3"/>
          <p:cNvSpPr>
            <a:spLocks noGrp="1"/>
          </p:cNvSpPr>
          <p:nvPr>
            <p:ph type="sldNum" sz="quarter" idx="5"/>
          </p:nvPr>
        </p:nvSpPr>
        <p:spPr/>
        <p:txBody>
          <a:bodyPr/>
          <a:lstStyle/>
          <a:p>
            <a:fld id="{D9343004-4FA7-4497-A0A6-B92C04851CFB}" type="slidenum">
              <a:rPr lang="en-GB" smtClean="0"/>
              <a:t>40</a:t>
            </a:fld>
            <a:endParaRPr lang="en-GB"/>
          </a:p>
        </p:txBody>
      </p:sp>
    </p:spTree>
    <p:extLst>
      <p:ext uri="{BB962C8B-B14F-4D97-AF65-F5344CB8AC3E}">
        <p14:creationId xmlns:p14="http://schemas.microsoft.com/office/powerpoint/2010/main" val="337521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41</a:t>
            </a:fld>
            <a:endParaRPr lang="en-GB"/>
          </a:p>
        </p:txBody>
      </p:sp>
    </p:spTree>
    <p:extLst>
      <p:ext uri="{BB962C8B-B14F-4D97-AF65-F5344CB8AC3E}">
        <p14:creationId xmlns:p14="http://schemas.microsoft.com/office/powerpoint/2010/main" val="9774993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42</a:t>
            </a:fld>
            <a:endParaRPr lang="en-GB"/>
          </a:p>
        </p:txBody>
      </p:sp>
    </p:spTree>
    <p:extLst>
      <p:ext uri="{BB962C8B-B14F-4D97-AF65-F5344CB8AC3E}">
        <p14:creationId xmlns:p14="http://schemas.microsoft.com/office/powerpoint/2010/main" val="21235094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0FFA9-7710-F45A-8BAB-9D3B744DCA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4389D9-3ED8-00B8-D194-BCC9E6488D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F023-6EA8-93CA-6CFC-6056928EDE73}"/>
              </a:ext>
            </a:extLst>
          </p:cNvPr>
          <p:cNvSpPr>
            <a:spLocks noGrp="1"/>
          </p:cNvSpPr>
          <p:nvPr>
            <p:ph type="body" idx="1"/>
          </p:nvPr>
        </p:nvSpPr>
        <p:spPr/>
        <p:txBody>
          <a:bodyPr/>
          <a:lstStyle/>
          <a:p>
            <a:r>
              <a:rPr lang="en-US"/>
              <a:t>This section contains many of the practical additions to the Body of Knowledge.</a:t>
            </a:r>
          </a:p>
          <a:p>
            <a:endParaRPr lang="en-US"/>
          </a:p>
          <a:p>
            <a:r>
              <a:rPr lang="en-US"/>
              <a:t>The first area is SIAM structure design. Earlier versions described the common SIAM structures, but </a:t>
            </a:r>
            <a:r>
              <a:rPr lang="en-US" err="1"/>
              <a:t>BoK</a:t>
            </a:r>
            <a:r>
              <a:rPr lang="en-US"/>
              <a:t> V3 provides more guidance on when and why to choose a particular model. This includes different hybrid approaches and guidance on where the Service Integrator should be positioned.</a:t>
            </a:r>
          </a:p>
          <a:p>
            <a:endParaRPr lang="en-US"/>
          </a:p>
          <a:p>
            <a:r>
              <a:rPr lang="en-US"/>
              <a:t>The concept of service design has also expanded. The </a:t>
            </a:r>
            <a:r>
              <a:rPr lang="en-US" err="1"/>
              <a:t>BoK</a:t>
            </a:r>
            <a:r>
              <a:rPr lang="en-US"/>
              <a:t> now distinguishes between customer-facing services and supporting services. This helps organizations better understand what they are managing and where value is created.</a:t>
            </a:r>
          </a:p>
          <a:p>
            <a:endParaRPr lang="en-US"/>
          </a:p>
          <a:p>
            <a:r>
              <a:rPr lang="en-US"/>
              <a:t>Another important addition is the idea of integration levels. Not every provider needs the same level of involvement within the ecosystem. Some may be deeply integrated, while others remain relatively independent. Understanding this helps organizations design more effective operating models.</a:t>
            </a:r>
          </a:p>
          <a:p>
            <a:endParaRPr lang="en-US"/>
          </a:p>
          <a:p>
            <a:r>
              <a:rPr lang="en-US"/>
              <a:t>Collaboration receives much greater attention. Earlier versions often discussed cooperation between suppliers. The new guidance emphasizes collaboration, where providers actively work together toward shared customer outcomes.</a:t>
            </a:r>
          </a:p>
          <a:p>
            <a:endParaRPr lang="en-US"/>
          </a:p>
          <a:p>
            <a:r>
              <a:rPr lang="en-US"/>
              <a:t>This thinking is reflected in SIAM-aware contracting. Traditional contracts often focus on individual supplier performance. SIAM-aware contracts encourage collaboration and shared responsibility across the ecosystem.</a:t>
            </a:r>
          </a:p>
          <a:p>
            <a:endParaRPr lang="en-US"/>
          </a:p>
          <a:p>
            <a:r>
              <a:rPr lang="en-US"/>
              <a:t>The new </a:t>
            </a:r>
            <a:r>
              <a:rPr lang="en-US" err="1"/>
              <a:t>BoK</a:t>
            </a:r>
            <a:r>
              <a:rPr lang="en-US"/>
              <a:t> also introduces practical concepts such as benchmarking, data rooms, tooling strategies, and RAG reporting. These additions help organizations make better decisions during design and implementation.</a:t>
            </a:r>
          </a:p>
          <a:p>
            <a:endParaRPr lang="en-US"/>
          </a:p>
          <a:p>
            <a:r>
              <a:rPr lang="en-US"/>
              <a:t>The overall shift is from understanding the available options to knowing how to choose the right option for a specific organization.</a:t>
            </a:r>
          </a:p>
          <a:p>
            <a:endParaRPr lang="en-US"/>
          </a:p>
        </p:txBody>
      </p:sp>
      <p:sp>
        <p:nvSpPr>
          <p:cNvPr id="4" name="Slide Number Placeholder 3">
            <a:extLst>
              <a:ext uri="{FF2B5EF4-FFF2-40B4-BE49-F238E27FC236}">
                <a16:creationId xmlns:a16="http://schemas.microsoft.com/office/drawing/2014/main" id="{9BD07FFD-2613-198A-8269-67D0DC3B8703}"/>
              </a:ext>
            </a:extLst>
          </p:cNvPr>
          <p:cNvSpPr>
            <a:spLocks noGrp="1"/>
          </p:cNvSpPr>
          <p:nvPr>
            <p:ph type="sldNum" sz="quarter" idx="5"/>
          </p:nvPr>
        </p:nvSpPr>
        <p:spPr/>
        <p:txBody>
          <a:bodyPr/>
          <a:lstStyle/>
          <a:p>
            <a:fld id="{D9343004-4FA7-4497-A0A6-B92C04851CFB}" type="slidenum">
              <a:rPr lang="en-GB" smtClean="0"/>
              <a:t>43</a:t>
            </a:fld>
            <a:endParaRPr lang="en-GB"/>
          </a:p>
        </p:txBody>
      </p:sp>
    </p:spTree>
    <p:extLst>
      <p:ext uri="{BB962C8B-B14F-4D97-AF65-F5344CB8AC3E}">
        <p14:creationId xmlns:p14="http://schemas.microsoft.com/office/powerpoint/2010/main" val="42237824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L"/>
              <a:t>Literature: A, Chapter 3.2</a:t>
            </a:r>
          </a:p>
        </p:txBody>
      </p:sp>
      <p:sp>
        <p:nvSpPr>
          <p:cNvPr id="4" name="Slide Number Placeholder 3"/>
          <p:cNvSpPr>
            <a:spLocks noGrp="1"/>
          </p:cNvSpPr>
          <p:nvPr>
            <p:ph type="sldNum" sz="quarter" idx="5"/>
          </p:nvPr>
        </p:nvSpPr>
        <p:spPr/>
        <p:txBody>
          <a:bodyPr/>
          <a:lstStyle/>
          <a:p>
            <a:fld id="{D9343004-4FA7-4497-A0A6-B92C04851CFB}" type="slidenum">
              <a:rPr lang="en-GB" smtClean="0"/>
              <a:t>44</a:t>
            </a:fld>
            <a:endParaRPr lang="en-GB"/>
          </a:p>
        </p:txBody>
      </p:sp>
    </p:spTree>
    <p:extLst>
      <p:ext uri="{BB962C8B-B14F-4D97-AF65-F5344CB8AC3E}">
        <p14:creationId xmlns:p14="http://schemas.microsoft.com/office/powerpoint/2010/main" val="18313517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45</a:t>
            </a:fld>
            <a:endParaRPr lang="en-GB"/>
          </a:p>
        </p:txBody>
      </p:sp>
    </p:spTree>
    <p:extLst>
      <p:ext uri="{BB962C8B-B14F-4D97-AF65-F5344CB8AC3E}">
        <p14:creationId xmlns:p14="http://schemas.microsoft.com/office/powerpoint/2010/main" val="26147086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NL"/>
          </a:p>
        </p:txBody>
      </p:sp>
      <p:sp>
        <p:nvSpPr>
          <p:cNvPr id="4" name="Slide Number Placeholder 3"/>
          <p:cNvSpPr>
            <a:spLocks noGrp="1"/>
          </p:cNvSpPr>
          <p:nvPr>
            <p:ph type="sldNum" sz="quarter" idx="5"/>
          </p:nvPr>
        </p:nvSpPr>
        <p:spPr/>
        <p:txBody>
          <a:bodyPr/>
          <a:lstStyle/>
          <a:p>
            <a:fld id="{D9343004-4FA7-4497-A0A6-B92C04851CFB}" type="slidenum">
              <a:rPr lang="en-GB" smtClean="0"/>
              <a:t>46</a:t>
            </a:fld>
            <a:endParaRPr lang="en-GB"/>
          </a:p>
        </p:txBody>
      </p:sp>
    </p:spTree>
    <p:extLst>
      <p:ext uri="{BB962C8B-B14F-4D97-AF65-F5344CB8AC3E}">
        <p14:creationId xmlns:p14="http://schemas.microsoft.com/office/powerpoint/2010/main" val="4567471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p:txBody>
      </p:sp>
      <p:sp>
        <p:nvSpPr>
          <p:cNvPr id="4" name="Slide Number Placeholder 3"/>
          <p:cNvSpPr>
            <a:spLocks noGrp="1"/>
          </p:cNvSpPr>
          <p:nvPr>
            <p:ph type="sldNum" sz="quarter" idx="5"/>
          </p:nvPr>
        </p:nvSpPr>
        <p:spPr/>
        <p:txBody>
          <a:bodyPr/>
          <a:lstStyle/>
          <a:p>
            <a:fld id="{D9343004-4FA7-4497-A0A6-B92C04851CFB}" type="slidenum">
              <a:rPr lang="en-GB" smtClean="0"/>
              <a:t>47</a:t>
            </a:fld>
            <a:endParaRPr lang="en-GB"/>
          </a:p>
        </p:txBody>
      </p:sp>
    </p:spTree>
    <p:extLst>
      <p:ext uri="{BB962C8B-B14F-4D97-AF65-F5344CB8AC3E}">
        <p14:creationId xmlns:p14="http://schemas.microsoft.com/office/powerpoint/2010/main" val="26621788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US"/>
          </a:p>
          <a:p>
            <a:r>
              <a:rPr lang="en-US"/>
              <a:t>Example of generic contract structure</a:t>
            </a:r>
          </a:p>
        </p:txBody>
      </p:sp>
      <p:sp>
        <p:nvSpPr>
          <p:cNvPr id="4" name="Slide Number Placeholder 3"/>
          <p:cNvSpPr>
            <a:spLocks noGrp="1"/>
          </p:cNvSpPr>
          <p:nvPr>
            <p:ph type="sldNum" sz="quarter" idx="5"/>
          </p:nvPr>
        </p:nvSpPr>
        <p:spPr/>
        <p:txBody>
          <a:bodyPr/>
          <a:lstStyle/>
          <a:p>
            <a:fld id="{D9343004-4FA7-4497-A0A6-B92C04851CFB}" type="slidenum">
              <a:rPr lang="en-GB" smtClean="0"/>
              <a:t>48</a:t>
            </a:fld>
            <a:endParaRPr lang="en-GB"/>
          </a:p>
        </p:txBody>
      </p:sp>
    </p:spTree>
    <p:extLst>
      <p:ext uri="{BB962C8B-B14F-4D97-AF65-F5344CB8AC3E}">
        <p14:creationId xmlns:p14="http://schemas.microsoft.com/office/powerpoint/2010/main" val="7219198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NL"/>
              <a:t>Literature: A, Chapter 3.2</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t>Components of contract structure for SIAM</a:t>
            </a:r>
          </a:p>
          <a:p>
            <a:pPr marL="342900" indent="-342900">
              <a:buFont typeface="Arial" panose="020B0604020202020204" pitchFamily="34" charset="0"/>
              <a:buChar char="•"/>
            </a:pPr>
            <a:r>
              <a:rPr lang="en-US"/>
              <a:t>Master Services Agreement (MSA)</a:t>
            </a:r>
          </a:p>
          <a:p>
            <a:pPr marL="342900" indent="-342900">
              <a:buFont typeface="Arial" panose="020B0604020202020204" pitchFamily="34" charset="0"/>
              <a:buChar char="•"/>
            </a:pPr>
            <a:r>
              <a:rPr lang="en-US"/>
              <a:t>Common services schedule</a:t>
            </a:r>
          </a:p>
          <a:p>
            <a:pPr marL="1485900" lvl="2" indent="-342900"/>
            <a:r>
              <a:rPr lang="en-US"/>
              <a:t>E.g. IP-rights, non-disclosure requirements, force-majeure statements, liabilities and waivers, rights to assign or novate contracts, contract change and termination arrangements, payment terms, contractual dispute process</a:t>
            </a:r>
          </a:p>
          <a:p>
            <a:pPr marL="342900" indent="-342900">
              <a:buFont typeface="Arial" panose="020B0604020202020204" pitchFamily="34" charset="0"/>
              <a:buChar char="•"/>
            </a:pPr>
            <a:r>
              <a:rPr lang="en-US"/>
              <a:t>Supporting schedules</a:t>
            </a:r>
          </a:p>
          <a:p>
            <a:pPr marL="1485900" lvl="2" indent="-342900"/>
            <a:r>
              <a:rPr lang="en-US"/>
              <a:t>E.g. approach for testing and deploying, security requirements, performance management approach, service management requirements, disaster recovery requirements, service desk requirements, technology refresh requirements, standards</a:t>
            </a:r>
          </a:p>
          <a:p>
            <a:pPr marL="342900" indent="-342900">
              <a:buFont typeface="Arial" panose="020B0604020202020204" pitchFamily="34" charset="0"/>
              <a:buChar char="•"/>
            </a:pPr>
            <a:r>
              <a:rPr lang="en-US"/>
              <a:t>Statements of Work (SoWs)</a:t>
            </a:r>
          </a:p>
          <a:p>
            <a:pPr marL="342900" indent="-342900">
              <a:buFont typeface="Arial" panose="020B0604020202020204" pitchFamily="34" charset="0"/>
              <a:buChar char="•"/>
            </a:pPr>
            <a:r>
              <a:rPr lang="en-US"/>
              <a:t>Document that describes interaction between all parties</a:t>
            </a:r>
          </a:p>
          <a:p>
            <a:pPr marL="1485900" lvl="2" indent="-342900"/>
            <a:r>
              <a:rPr lang="en-US"/>
              <a:t>E.g. collaboration agreement</a:t>
            </a:r>
          </a:p>
        </p:txBody>
      </p:sp>
      <p:sp>
        <p:nvSpPr>
          <p:cNvPr id="4" name="Slide Number Placeholder 3"/>
          <p:cNvSpPr>
            <a:spLocks noGrp="1"/>
          </p:cNvSpPr>
          <p:nvPr>
            <p:ph type="sldNum" sz="quarter" idx="5"/>
          </p:nvPr>
        </p:nvSpPr>
        <p:spPr/>
        <p:txBody>
          <a:bodyPr/>
          <a:lstStyle/>
          <a:p>
            <a:fld id="{D9343004-4FA7-4497-A0A6-B92C04851CFB}" type="slidenum">
              <a:rPr lang="en-GB" smtClean="0"/>
              <a:t>49</a:t>
            </a:fld>
            <a:endParaRPr lang="en-GB"/>
          </a:p>
        </p:txBody>
      </p:sp>
    </p:spTree>
    <p:extLst>
      <p:ext uri="{BB962C8B-B14F-4D97-AF65-F5344CB8AC3E}">
        <p14:creationId xmlns:p14="http://schemas.microsoft.com/office/powerpoint/2010/main" val="111493856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GB"/>
          </a:p>
          <a:p>
            <a:r>
              <a:rPr lang="en-GB"/>
              <a:t>Manage process outcomes, not activities!</a:t>
            </a:r>
          </a:p>
        </p:txBody>
      </p:sp>
      <p:sp>
        <p:nvSpPr>
          <p:cNvPr id="4" name="Slide Number Placeholder 3"/>
          <p:cNvSpPr>
            <a:spLocks noGrp="1"/>
          </p:cNvSpPr>
          <p:nvPr>
            <p:ph type="sldNum" sz="quarter" idx="10"/>
          </p:nvPr>
        </p:nvSpPr>
        <p:spPr/>
        <p:txBody>
          <a:bodyPr/>
          <a:lstStyle/>
          <a:p>
            <a:fld id="{D9343004-4FA7-4497-A0A6-B92C04851CFB}" type="slidenum">
              <a:rPr lang="en-GB" smtClean="0"/>
              <a:t>50</a:t>
            </a:fld>
            <a:endParaRPr lang="en-GB"/>
          </a:p>
        </p:txBody>
      </p:sp>
    </p:spTree>
    <p:extLst>
      <p:ext uri="{BB962C8B-B14F-4D97-AF65-F5344CB8AC3E}">
        <p14:creationId xmlns:p14="http://schemas.microsoft.com/office/powerpoint/2010/main" val="70882571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GB"/>
          </a:p>
          <a:p>
            <a:r>
              <a:rPr lang="en-GB"/>
              <a:t>Manage process outcomes, not activities!</a:t>
            </a:r>
          </a:p>
        </p:txBody>
      </p:sp>
      <p:sp>
        <p:nvSpPr>
          <p:cNvPr id="4" name="Slide Number Placeholder 3"/>
          <p:cNvSpPr>
            <a:spLocks noGrp="1"/>
          </p:cNvSpPr>
          <p:nvPr>
            <p:ph type="sldNum" sz="quarter" idx="10"/>
          </p:nvPr>
        </p:nvSpPr>
        <p:spPr/>
        <p:txBody>
          <a:bodyPr/>
          <a:lstStyle/>
          <a:p>
            <a:fld id="{D9343004-4FA7-4497-A0A6-B92C04851CFB}" type="slidenum">
              <a:rPr lang="en-GB" smtClean="0"/>
              <a:t>51</a:t>
            </a:fld>
            <a:endParaRPr lang="en-GB"/>
          </a:p>
        </p:txBody>
      </p:sp>
    </p:spTree>
    <p:extLst>
      <p:ext uri="{BB962C8B-B14F-4D97-AF65-F5344CB8AC3E}">
        <p14:creationId xmlns:p14="http://schemas.microsoft.com/office/powerpoint/2010/main" val="2916356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a:p>
            <a:endParaRPr lang="en-GB"/>
          </a:p>
          <a:p>
            <a:r>
              <a:rPr lang="en-GB"/>
              <a:t>Manage process outcomes, not activities!</a:t>
            </a:r>
          </a:p>
        </p:txBody>
      </p:sp>
      <p:sp>
        <p:nvSpPr>
          <p:cNvPr id="4" name="Slide Number Placeholder 3"/>
          <p:cNvSpPr>
            <a:spLocks noGrp="1"/>
          </p:cNvSpPr>
          <p:nvPr>
            <p:ph type="sldNum" sz="quarter" idx="10"/>
          </p:nvPr>
        </p:nvSpPr>
        <p:spPr/>
        <p:txBody>
          <a:bodyPr/>
          <a:lstStyle/>
          <a:p>
            <a:fld id="{D9343004-4FA7-4497-A0A6-B92C04851CFB}" type="slidenum">
              <a:rPr lang="en-GB" smtClean="0"/>
              <a:t>52</a:t>
            </a:fld>
            <a:endParaRPr lang="en-GB"/>
          </a:p>
        </p:txBody>
      </p:sp>
    </p:spTree>
    <p:extLst>
      <p:ext uri="{BB962C8B-B14F-4D97-AF65-F5344CB8AC3E}">
        <p14:creationId xmlns:p14="http://schemas.microsoft.com/office/powerpoint/2010/main" val="25705027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52CBA-EEFF-B2B4-A31A-9A6A5FA377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30ECB7-6B03-3B65-8D29-CF84F9FAAF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D1CBF2-E883-3915-0578-189C8768C02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a:t>
            </a:r>
          </a:p>
        </p:txBody>
      </p:sp>
      <p:sp>
        <p:nvSpPr>
          <p:cNvPr id="4" name="Slide Number Placeholder 3">
            <a:extLst>
              <a:ext uri="{FF2B5EF4-FFF2-40B4-BE49-F238E27FC236}">
                <a16:creationId xmlns:a16="http://schemas.microsoft.com/office/drawing/2014/main" id="{ACA70BC3-AFEE-E64D-7AAA-215E6FC59BE5}"/>
              </a:ext>
            </a:extLst>
          </p:cNvPr>
          <p:cNvSpPr>
            <a:spLocks noGrp="1"/>
          </p:cNvSpPr>
          <p:nvPr>
            <p:ph type="sldNum" sz="quarter" idx="5"/>
          </p:nvPr>
        </p:nvSpPr>
        <p:spPr/>
        <p:txBody>
          <a:bodyPr/>
          <a:lstStyle/>
          <a:p>
            <a:fld id="{D9343004-4FA7-4497-A0A6-B92C04851CFB}" type="slidenum">
              <a:rPr lang="en-GB" smtClean="0"/>
              <a:t>53</a:t>
            </a:fld>
            <a:endParaRPr lang="en-GB"/>
          </a:p>
        </p:txBody>
      </p:sp>
    </p:spTree>
    <p:extLst>
      <p:ext uri="{BB962C8B-B14F-4D97-AF65-F5344CB8AC3E}">
        <p14:creationId xmlns:p14="http://schemas.microsoft.com/office/powerpoint/2010/main" val="7168304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a:solidFill>
                  <a:schemeClr val="tx1"/>
                </a:solidFill>
                <a:latin typeface="+mn-lt"/>
                <a:ea typeface="+mn-ea"/>
                <a:cs typeface="+mn-cs"/>
              </a:rPr>
              <a:t>Literature: A, Chapter 3.1, 3.2 </a:t>
            </a:r>
          </a:p>
          <a:p>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Stakeholders</a:t>
            </a:r>
          </a:p>
          <a:p>
            <a:r>
              <a:rPr lang="en-US" sz="1200" b="0" i="0" u="none" strike="noStrike" kern="1200" baseline="0">
                <a:solidFill>
                  <a:schemeClr val="tx1"/>
                </a:solidFill>
                <a:latin typeface="+mn-lt"/>
                <a:ea typeface="+mn-ea"/>
                <a:cs typeface="+mn-cs"/>
              </a:rPr>
              <a:t>▪ Customer organization </a:t>
            </a:r>
          </a:p>
          <a:p>
            <a:r>
              <a:rPr lang="en-US" sz="1200" b="0" i="0" u="none" strike="noStrike" kern="1200" baseline="0">
                <a:solidFill>
                  <a:schemeClr val="tx1"/>
                </a:solidFill>
                <a:latin typeface="+mn-lt"/>
                <a:ea typeface="+mn-ea"/>
                <a:cs typeface="+mn-cs"/>
              </a:rPr>
              <a:t>▪ Senior management team </a:t>
            </a:r>
          </a:p>
          <a:p>
            <a:r>
              <a:rPr lang="en-US" sz="1200" b="0" i="0" u="none" strike="noStrike" kern="1200" baseline="0">
                <a:solidFill>
                  <a:schemeClr val="tx1"/>
                </a:solidFill>
                <a:latin typeface="+mn-lt"/>
                <a:ea typeface="+mn-ea"/>
                <a:cs typeface="+mn-cs"/>
              </a:rPr>
              <a:t>▪ Purchasing and/or finance </a:t>
            </a:r>
          </a:p>
          <a:p>
            <a:r>
              <a:rPr lang="en-US" sz="1200" b="0" i="0" u="none" strike="noStrike" kern="1200" baseline="0">
                <a:solidFill>
                  <a:schemeClr val="tx1"/>
                </a:solidFill>
                <a:latin typeface="+mn-lt"/>
                <a:ea typeface="+mn-ea"/>
                <a:cs typeface="+mn-cs"/>
              </a:rPr>
              <a:t>▪ Business relationship managers </a:t>
            </a:r>
          </a:p>
          <a:p>
            <a:r>
              <a:rPr lang="en-US" sz="1200" b="0" i="0" u="none" strike="noStrike" kern="1200" baseline="0">
                <a:solidFill>
                  <a:schemeClr val="tx1"/>
                </a:solidFill>
                <a:latin typeface="+mn-lt"/>
                <a:ea typeface="+mn-ea"/>
                <a:cs typeface="+mn-cs"/>
              </a:rPr>
              <a:t>▪ Management of service provider organizations. </a:t>
            </a:r>
          </a:p>
          <a:p>
            <a:endParaRPr lang="en-US"/>
          </a:p>
          <a:p>
            <a:r>
              <a:rPr lang="en-US" sz="1200" b="0" i="0" u="none" strike="noStrike" kern="1200" baseline="0">
                <a:solidFill>
                  <a:schemeClr val="tx1"/>
                </a:solidFill>
                <a:latin typeface="+mn-lt"/>
                <a:ea typeface="+mn-ea"/>
                <a:cs typeface="+mn-cs"/>
              </a:rPr>
              <a:t>Example obligations include: </a:t>
            </a:r>
          </a:p>
          <a:p>
            <a:r>
              <a:rPr lang="en-US" sz="1200" b="0" i="0" u="none" strike="noStrike" kern="1200" baseline="0">
                <a:solidFill>
                  <a:schemeClr val="tx1"/>
                </a:solidFill>
                <a:latin typeface="+mn-lt"/>
                <a:ea typeface="+mn-ea"/>
                <a:cs typeface="+mn-cs"/>
              </a:rPr>
              <a:t>▪ Responsibilities of the service delivery manager based on site </a:t>
            </a:r>
          </a:p>
          <a:p>
            <a:r>
              <a:rPr lang="en-US" sz="1200" b="0" i="0" u="none" strike="noStrike" kern="1200" baseline="0">
                <a:solidFill>
                  <a:schemeClr val="tx1"/>
                </a:solidFill>
                <a:latin typeface="+mn-lt"/>
                <a:ea typeface="+mn-ea"/>
                <a:cs typeface="+mn-cs"/>
              </a:rPr>
              <a:t>▪ Billing to be submitted by the fourth working day of the month </a:t>
            </a:r>
          </a:p>
          <a:p>
            <a:r>
              <a:rPr lang="en-US" sz="1200" b="0" i="0" u="none" strike="noStrike" kern="1200" baseline="0">
                <a:solidFill>
                  <a:schemeClr val="tx1"/>
                </a:solidFill>
                <a:latin typeface="+mn-lt"/>
                <a:ea typeface="+mn-ea"/>
                <a:cs typeface="+mn-cs"/>
              </a:rPr>
              <a:t>▪ Use and change of subcontractors to be notified to the customer two months in advance and subject to approval </a:t>
            </a:r>
          </a:p>
          <a:p>
            <a:r>
              <a:rPr lang="en-US" sz="1200" b="0" i="0" u="none" strike="noStrike" kern="1200" baseline="0">
                <a:solidFill>
                  <a:schemeClr val="tx1"/>
                </a:solidFill>
                <a:latin typeface="+mn-lt"/>
                <a:ea typeface="+mn-ea"/>
                <a:cs typeface="+mn-cs"/>
              </a:rPr>
              <a:t>▪ Attendance at and input to a collaboration/innovation forum. </a:t>
            </a:r>
          </a:p>
          <a:p>
            <a:endParaRPr lang="en-US"/>
          </a:p>
        </p:txBody>
      </p:sp>
      <p:sp>
        <p:nvSpPr>
          <p:cNvPr id="4" name="Slide Number Placeholder 3"/>
          <p:cNvSpPr>
            <a:spLocks noGrp="1"/>
          </p:cNvSpPr>
          <p:nvPr>
            <p:ph type="sldNum" sz="quarter" idx="5"/>
          </p:nvPr>
        </p:nvSpPr>
        <p:spPr/>
        <p:txBody>
          <a:bodyPr/>
          <a:lstStyle/>
          <a:p>
            <a:fld id="{D9343004-4FA7-4497-A0A6-B92C04851CFB}" type="slidenum">
              <a:rPr lang="en-GB" smtClean="0"/>
              <a:t>54</a:t>
            </a:fld>
            <a:endParaRPr lang="en-GB"/>
          </a:p>
        </p:txBody>
      </p:sp>
    </p:spTree>
    <p:extLst>
      <p:ext uri="{BB962C8B-B14F-4D97-AF65-F5344CB8AC3E}">
        <p14:creationId xmlns:p14="http://schemas.microsoft.com/office/powerpoint/2010/main" val="394086456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a:solidFill>
                  <a:schemeClr val="tx1"/>
                </a:solidFill>
                <a:latin typeface="+mn-lt"/>
                <a:ea typeface="+mn-ea"/>
                <a:cs typeface="+mn-cs"/>
              </a:rPr>
              <a:t>Literature: A, Chapter 3.1, 3.2 </a:t>
            </a:r>
          </a:p>
          <a:p>
            <a:endParaRPr lang="en-US" sz="1200" b="0" i="0" u="none" strike="noStrike" kern="1200" baseline="0">
              <a:solidFill>
                <a:schemeClr val="tx1"/>
              </a:solidFill>
              <a:latin typeface="+mn-lt"/>
              <a:ea typeface="+mn-ea"/>
              <a:cs typeface="+mn-cs"/>
            </a:endParaRPr>
          </a:p>
          <a:p>
            <a:r>
              <a:rPr lang="en-US"/>
              <a:t>SMART: Specific, Measurable, </a:t>
            </a:r>
            <a:r>
              <a:rPr lang="en-GB" b="0" i="0">
                <a:solidFill>
                  <a:srgbClr val="040C28"/>
                </a:solidFill>
                <a:effectLst/>
                <a:latin typeface="Google Sans"/>
              </a:rPr>
              <a:t>Achievable</a:t>
            </a:r>
            <a:r>
              <a:rPr lang="en-US"/>
              <a:t>, Relevant, Time-bound</a:t>
            </a:r>
          </a:p>
        </p:txBody>
      </p:sp>
      <p:sp>
        <p:nvSpPr>
          <p:cNvPr id="4" name="Slide Number Placeholder 3"/>
          <p:cNvSpPr>
            <a:spLocks noGrp="1"/>
          </p:cNvSpPr>
          <p:nvPr>
            <p:ph type="sldNum" sz="quarter" idx="5"/>
          </p:nvPr>
        </p:nvSpPr>
        <p:spPr/>
        <p:txBody>
          <a:bodyPr/>
          <a:lstStyle/>
          <a:p>
            <a:fld id="{D9343004-4FA7-4497-A0A6-B92C04851CFB}" type="slidenum">
              <a:rPr lang="en-GB" smtClean="0"/>
              <a:t>55</a:t>
            </a:fld>
            <a:endParaRPr lang="en-GB"/>
          </a:p>
        </p:txBody>
      </p:sp>
    </p:spTree>
    <p:extLst>
      <p:ext uri="{BB962C8B-B14F-4D97-AF65-F5344CB8AC3E}">
        <p14:creationId xmlns:p14="http://schemas.microsoft.com/office/powerpoint/2010/main" val="19658808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L"/>
              <a:t>Literature: A, Chapter 3.2</a:t>
            </a:r>
          </a:p>
        </p:txBody>
      </p:sp>
      <p:sp>
        <p:nvSpPr>
          <p:cNvPr id="4" name="Slide Number Placeholder 3"/>
          <p:cNvSpPr>
            <a:spLocks noGrp="1"/>
          </p:cNvSpPr>
          <p:nvPr>
            <p:ph type="sldNum" sz="quarter" idx="5"/>
          </p:nvPr>
        </p:nvSpPr>
        <p:spPr/>
        <p:txBody>
          <a:bodyPr/>
          <a:lstStyle/>
          <a:p>
            <a:fld id="{D9343004-4FA7-4497-A0A6-B92C04851CFB}" type="slidenum">
              <a:rPr lang="en-GB" smtClean="0"/>
              <a:t>56</a:t>
            </a:fld>
            <a:endParaRPr lang="en-GB"/>
          </a:p>
        </p:txBody>
      </p:sp>
    </p:spTree>
    <p:extLst>
      <p:ext uri="{BB962C8B-B14F-4D97-AF65-F5344CB8AC3E}">
        <p14:creationId xmlns:p14="http://schemas.microsoft.com/office/powerpoint/2010/main" val="36048059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 3.5</a:t>
            </a:r>
          </a:p>
          <a:p>
            <a:endParaRPr lang="nl-NL"/>
          </a:p>
          <a:p>
            <a:r>
              <a:rPr lang="nl-NL"/>
              <a:t>“</a:t>
            </a:r>
            <a:r>
              <a:rPr lang="en-GB"/>
              <a:t>provide a single source of truth“</a:t>
            </a:r>
          </a:p>
        </p:txBody>
      </p:sp>
      <p:sp>
        <p:nvSpPr>
          <p:cNvPr id="4" name="Slide Number Placeholder 3"/>
          <p:cNvSpPr>
            <a:spLocks noGrp="1"/>
          </p:cNvSpPr>
          <p:nvPr>
            <p:ph type="sldNum" sz="quarter" idx="10"/>
          </p:nvPr>
        </p:nvSpPr>
        <p:spPr/>
        <p:txBody>
          <a:bodyPr/>
          <a:lstStyle/>
          <a:p>
            <a:fld id="{D9343004-4FA7-4497-A0A6-B92C04851CFB}" type="slidenum">
              <a:rPr lang="en-GB" smtClean="0"/>
              <a:t>57</a:t>
            </a:fld>
            <a:endParaRPr lang="en-GB"/>
          </a:p>
        </p:txBody>
      </p:sp>
    </p:spTree>
    <p:extLst>
      <p:ext uri="{BB962C8B-B14F-4D97-AF65-F5344CB8AC3E}">
        <p14:creationId xmlns:p14="http://schemas.microsoft.com/office/powerpoint/2010/main" val="14702098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L"/>
              <a:t>Literature: A, Chapter 3.2, 3.5</a:t>
            </a:r>
          </a:p>
          <a:p>
            <a:endParaRPr lang="nl-NL"/>
          </a:p>
          <a:p>
            <a:r>
              <a:rPr lang="nl-NL"/>
              <a:t>“</a:t>
            </a:r>
            <a:r>
              <a:rPr lang="en-GB"/>
              <a:t>provide a single source of truth“</a:t>
            </a:r>
          </a:p>
        </p:txBody>
      </p:sp>
      <p:sp>
        <p:nvSpPr>
          <p:cNvPr id="4" name="Slide Number Placeholder 3"/>
          <p:cNvSpPr>
            <a:spLocks noGrp="1"/>
          </p:cNvSpPr>
          <p:nvPr>
            <p:ph type="sldNum" sz="quarter" idx="10"/>
          </p:nvPr>
        </p:nvSpPr>
        <p:spPr/>
        <p:txBody>
          <a:bodyPr/>
          <a:lstStyle/>
          <a:p>
            <a:fld id="{D9343004-4FA7-4497-A0A6-B92C04851CFB}" type="slidenum">
              <a:rPr lang="en-GB" smtClean="0"/>
              <a:t>58</a:t>
            </a:fld>
            <a:endParaRPr lang="en-GB"/>
          </a:p>
        </p:txBody>
      </p:sp>
    </p:spTree>
    <p:extLst>
      <p:ext uri="{BB962C8B-B14F-4D97-AF65-F5344CB8AC3E}">
        <p14:creationId xmlns:p14="http://schemas.microsoft.com/office/powerpoint/2010/main" val="353928123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59</a:t>
            </a:fld>
            <a:endParaRPr lang="en-GB"/>
          </a:p>
        </p:txBody>
      </p:sp>
    </p:spTree>
    <p:extLst>
      <p:ext uri="{BB962C8B-B14F-4D97-AF65-F5344CB8AC3E}">
        <p14:creationId xmlns:p14="http://schemas.microsoft.com/office/powerpoint/2010/main" val="37482212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60</a:t>
            </a:fld>
            <a:endParaRPr lang="en-GB"/>
          </a:p>
        </p:txBody>
      </p:sp>
    </p:spTree>
    <p:extLst>
      <p:ext uri="{BB962C8B-B14F-4D97-AF65-F5344CB8AC3E}">
        <p14:creationId xmlns:p14="http://schemas.microsoft.com/office/powerpoint/2010/main" val="8614827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0C9CF-0C19-70F2-3E77-511A97681E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4433E6-E769-CDDD-242A-84491A67C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E9B9A2-FC27-53C5-BE73-64DD7A05E0B1}"/>
              </a:ext>
            </a:extLst>
          </p:cNvPr>
          <p:cNvSpPr>
            <a:spLocks noGrp="1"/>
          </p:cNvSpPr>
          <p:nvPr>
            <p:ph type="body" idx="1"/>
          </p:nvPr>
        </p:nvSpPr>
        <p:spPr/>
        <p:txBody>
          <a:bodyPr/>
          <a:lstStyle/>
          <a:p>
            <a:r>
              <a:rPr lang="en-US"/>
              <a:t>The Run &amp; Improve section reflects another important evolution in SIAM thinking.</a:t>
            </a:r>
          </a:p>
          <a:p>
            <a:endParaRPr lang="en-US"/>
          </a:p>
          <a:p>
            <a:r>
              <a:rPr lang="en-US"/>
              <a:t>Earlier guidance focused heavily on operating the ecosystem. The new guidance focuses much more on continuously improving it.</a:t>
            </a:r>
          </a:p>
          <a:p>
            <a:endParaRPr lang="en-US"/>
          </a:p>
          <a:p>
            <a:r>
              <a:rPr lang="en-US"/>
              <a:t>One example is capability assessment. Organizations are encouraged to regularly assess strengths, weaknesses, and improvement opportunities using practical techniques such as RACI models, heat maps, and structured assessments.</a:t>
            </a:r>
          </a:p>
          <a:p>
            <a:endParaRPr lang="en-US"/>
          </a:p>
          <a:p>
            <a:r>
              <a:rPr lang="en-US"/>
              <a:t>The </a:t>
            </a:r>
            <a:r>
              <a:rPr lang="en-US" err="1"/>
              <a:t>BoK</a:t>
            </a:r>
            <a:r>
              <a:rPr lang="en-US"/>
              <a:t> also adds more practical guidance on process improvement. Techniques such as problem management and Lean thinking help organizations identify waste, remove bottlenecks, and improve service outcomes.</a:t>
            </a:r>
          </a:p>
          <a:p>
            <a:endParaRPr lang="en-US"/>
          </a:p>
          <a:p>
            <a:r>
              <a:rPr lang="en-US"/>
              <a:t>Managing under-performing providers is another new area of focus. Rather than waiting for major failures, organizations are encouraged to identify issues early and take corrective action before they affect the wider ecosystem.</a:t>
            </a:r>
          </a:p>
          <a:p>
            <a:endParaRPr lang="en-US"/>
          </a:p>
          <a:p>
            <a:r>
              <a:rPr lang="en-US"/>
              <a:t>Integration is also viewed more holistically. The focus is no longer on individual processes within individual suppliers, but on end-to-end processes that span the entire ecosystem.</a:t>
            </a:r>
          </a:p>
          <a:p>
            <a:endParaRPr lang="en-US"/>
          </a:p>
          <a:p>
            <a:r>
              <a:rPr lang="en-US"/>
              <a:t>Measurement has become more sophisticated as well. The new guidance emphasizes outcome-based measurement, visual reporting, and understanding the health of the ecosystem as a whole rather than simply tracking supplier KPIs.</a:t>
            </a:r>
          </a:p>
          <a:p>
            <a:endParaRPr lang="en-US"/>
          </a:p>
          <a:p>
            <a:r>
              <a:rPr lang="en-US"/>
              <a:t>Finally, the </a:t>
            </a:r>
            <a:r>
              <a:rPr lang="en-US" err="1"/>
              <a:t>BoK</a:t>
            </a:r>
            <a:r>
              <a:rPr lang="en-US"/>
              <a:t> promotes a stronger collaborative culture. The "Fix First, Discuss Later" principle is a good example. The priority should always be restoring service and delivering value to the customer before discussing accountability or contractual responsibilities.</a:t>
            </a:r>
          </a:p>
          <a:p>
            <a:endParaRPr lang="en-US"/>
          </a:p>
          <a:p>
            <a:r>
              <a:rPr lang="en-US"/>
              <a:t>The key message is that successful SIAM organizations do not simply operate their ecosystem—they continually assess, improve, and adapt it.</a:t>
            </a:r>
          </a:p>
          <a:p>
            <a:endParaRPr lang="en-US"/>
          </a:p>
        </p:txBody>
      </p:sp>
      <p:sp>
        <p:nvSpPr>
          <p:cNvPr id="4" name="Slide Number Placeholder 3">
            <a:extLst>
              <a:ext uri="{FF2B5EF4-FFF2-40B4-BE49-F238E27FC236}">
                <a16:creationId xmlns:a16="http://schemas.microsoft.com/office/drawing/2014/main" id="{6A0D7ABB-E552-D181-E4EE-EF53B4039760}"/>
              </a:ext>
            </a:extLst>
          </p:cNvPr>
          <p:cNvSpPr>
            <a:spLocks noGrp="1"/>
          </p:cNvSpPr>
          <p:nvPr>
            <p:ph type="sldNum" sz="quarter" idx="5"/>
          </p:nvPr>
        </p:nvSpPr>
        <p:spPr/>
        <p:txBody>
          <a:bodyPr/>
          <a:lstStyle/>
          <a:p>
            <a:fld id="{D9343004-4FA7-4497-A0A6-B92C04851CFB}" type="slidenum">
              <a:rPr lang="en-GB" smtClean="0"/>
              <a:t>61</a:t>
            </a:fld>
            <a:endParaRPr lang="en-GB"/>
          </a:p>
        </p:txBody>
      </p:sp>
    </p:spTree>
    <p:extLst>
      <p:ext uri="{BB962C8B-B14F-4D97-AF65-F5344CB8AC3E}">
        <p14:creationId xmlns:p14="http://schemas.microsoft.com/office/powerpoint/2010/main" val="34778567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5.1, 5.2</a:t>
            </a:r>
          </a:p>
          <a:p>
            <a:endParaRPr lang="en-US" noProof="0"/>
          </a:p>
          <a:p>
            <a:r>
              <a:rPr lang="en-US" noProof="0"/>
              <a:t>“The structural elements are intended to provide stability, support and governance of the SIAM ecosystem.” (Literature </a:t>
            </a:r>
            <a:r>
              <a:rPr lang="en-US" baseline="0" noProof="0"/>
              <a:t>A</a:t>
            </a:r>
            <a:r>
              <a:rPr lang="en-US" noProof="0"/>
              <a:t>)</a:t>
            </a:r>
          </a:p>
          <a:p>
            <a:endParaRPr lang="en-US" noProof="0"/>
          </a:p>
          <a:p>
            <a:r>
              <a:rPr lang="en-US" noProof="0"/>
              <a:t>Also check Literature A, chapter 2.4.6.4 Governance boards (e.g. executive steering committee discussed in detail)</a:t>
            </a:r>
          </a:p>
        </p:txBody>
      </p:sp>
      <p:sp>
        <p:nvSpPr>
          <p:cNvPr id="4" name="Slide Number Placeholder 3"/>
          <p:cNvSpPr>
            <a:spLocks noGrp="1"/>
          </p:cNvSpPr>
          <p:nvPr>
            <p:ph type="sldNum" sz="quarter" idx="10"/>
          </p:nvPr>
        </p:nvSpPr>
        <p:spPr/>
        <p:txBody>
          <a:bodyPr/>
          <a:lstStyle/>
          <a:p>
            <a:fld id="{D9343004-4FA7-4497-A0A6-B92C04851CFB}" type="slidenum">
              <a:rPr lang="en-GB" smtClean="0"/>
              <a:t>62</a:t>
            </a:fld>
            <a:endParaRPr lang="en-GB"/>
          </a:p>
        </p:txBody>
      </p:sp>
    </p:spTree>
    <p:extLst>
      <p:ext uri="{BB962C8B-B14F-4D97-AF65-F5344CB8AC3E}">
        <p14:creationId xmlns:p14="http://schemas.microsoft.com/office/powerpoint/2010/main" val="156062996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5.1, 5.2</a:t>
            </a:r>
          </a:p>
          <a:p>
            <a:endParaRPr lang="en-US" noProof="0"/>
          </a:p>
          <a:p>
            <a:r>
              <a:rPr lang="en-US" noProof="0"/>
              <a:t>“The structural elements are intended to provide stability, support and governance of the SIAM ecosystem.” (Literature </a:t>
            </a:r>
            <a:r>
              <a:rPr lang="en-US" baseline="0" noProof="0"/>
              <a:t>A</a:t>
            </a:r>
            <a:r>
              <a:rPr lang="en-US" noProof="0"/>
              <a:t>)</a:t>
            </a:r>
          </a:p>
          <a:p>
            <a:endParaRPr lang="en-US" noProof="0"/>
          </a:p>
          <a:p>
            <a:r>
              <a:rPr lang="en-US" noProof="0"/>
              <a:t>Also check Literature A, chapter 2.4.6.4 Governance boards (e.g. executive steering committee discussed in detail)</a:t>
            </a:r>
          </a:p>
        </p:txBody>
      </p:sp>
      <p:sp>
        <p:nvSpPr>
          <p:cNvPr id="4" name="Slide Number Placeholder 3"/>
          <p:cNvSpPr>
            <a:spLocks noGrp="1"/>
          </p:cNvSpPr>
          <p:nvPr>
            <p:ph type="sldNum" sz="quarter" idx="10"/>
          </p:nvPr>
        </p:nvSpPr>
        <p:spPr/>
        <p:txBody>
          <a:bodyPr/>
          <a:lstStyle/>
          <a:p>
            <a:fld id="{D9343004-4FA7-4497-A0A6-B92C04851CFB}" type="slidenum">
              <a:rPr lang="en-GB" smtClean="0"/>
              <a:t>63</a:t>
            </a:fld>
            <a:endParaRPr lang="en-GB"/>
          </a:p>
        </p:txBody>
      </p:sp>
    </p:spTree>
    <p:extLst>
      <p:ext uri="{BB962C8B-B14F-4D97-AF65-F5344CB8AC3E}">
        <p14:creationId xmlns:p14="http://schemas.microsoft.com/office/powerpoint/2010/main" val="335952501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5.1, 5.2</a:t>
            </a:r>
          </a:p>
          <a:p>
            <a:endParaRPr lang="en-US" noProof="0"/>
          </a:p>
          <a:p>
            <a:r>
              <a:rPr lang="en-US" noProof="0"/>
              <a:t>“The structural elements are intended to provide stability, support and governance of the SIAM ecosystem.” (Literature </a:t>
            </a:r>
            <a:r>
              <a:rPr lang="en-US" baseline="0" noProof="0"/>
              <a:t>A</a:t>
            </a:r>
            <a:r>
              <a:rPr lang="en-US" noProof="0"/>
              <a:t>)</a:t>
            </a:r>
          </a:p>
          <a:p>
            <a:endParaRPr lang="en-US" noProof="0"/>
          </a:p>
          <a:p>
            <a:r>
              <a:rPr lang="en-US" noProof="0"/>
              <a:t>Also check Literature A, chapter 2.3.7.4 Governance boards (E.g.: executive steering committee discussed in detail)</a:t>
            </a:r>
          </a:p>
        </p:txBody>
      </p:sp>
      <p:sp>
        <p:nvSpPr>
          <p:cNvPr id="4" name="Slide Number Placeholder 3"/>
          <p:cNvSpPr>
            <a:spLocks noGrp="1"/>
          </p:cNvSpPr>
          <p:nvPr>
            <p:ph type="sldNum" sz="quarter" idx="10"/>
          </p:nvPr>
        </p:nvSpPr>
        <p:spPr/>
        <p:txBody>
          <a:bodyPr/>
          <a:lstStyle/>
          <a:p>
            <a:fld id="{D9343004-4FA7-4497-A0A6-B92C04851CFB}" type="slidenum">
              <a:rPr lang="en-GB" smtClean="0"/>
              <a:t>64</a:t>
            </a:fld>
            <a:endParaRPr lang="en-GB"/>
          </a:p>
        </p:txBody>
      </p:sp>
    </p:spTree>
    <p:extLst>
      <p:ext uri="{BB962C8B-B14F-4D97-AF65-F5344CB8AC3E}">
        <p14:creationId xmlns:p14="http://schemas.microsoft.com/office/powerpoint/2010/main" val="76448137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5.1, 5.2</a:t>
            </a:r>
          </a:p>
          <a:p>
            <a:endParaRPr lang="en-US" noProof="0"/>
          </a:p>
          <a:p>
            <a:r>
              <a:rPr lang="en-US" noProof="0"/>
              <a:t>“The structural elements are intended to provide stability, support and governance of the SIAM ecosystem.” (Literature </a:t>
            </a:r>
            <a:r>
              <a:rPr lang="en-US" baseline="0" noProof="0"/>
              <a:t>A</a:t>
            </a:r>
            <a:r>
              <a:rPr lang="en-US" noProof="0"/>
              <a:t>)</a:t>
            </a:r>
          </a:p>
          <a:p>
            <a:endParaRPr lang="en-US" noProof="0"/>
          </a:p>
          <a:p>
            <a:r>
              <a:rPr lang="en-US" noProof="0"/>
              <a:t>Also check Literature A, chapter 2.3.7.4 Governance boards (E.g.: executive steering committee discussed in detail)</a:t>
            </a:r>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65</a:t>
            </a:fld>
            <a:endParaRPr lang="en-GB"/>
          </a:p>
        </p:txBody>
      </p:sp>
    </p:spTree>
    <p:extLst>
      <p:ext uri="{BB962C8B-B14F-4D97-AF65-F5344CB8AC3E}">
        <p14:creationId xmlns:p14="http://schemas.microsoft.com/office/powerpoint/2010/main" val="185684389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5.3, 5.4, 5.6</a:t>
            </a:r>
          </a:p>
          <a:p>
            <a:endParaRPr lang="en-US"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kern="1200" noProof="0">
                <a:solidFill>
                  <a:schemeClr val="tx1"/>
                </a:solidFill>
                <a:effectLst/>
                <a:latin typeface="+mn-lt"/>
                <a:ea typeface="+mn-ea"/>
                <a:cs typeface="+mn-cs"/>
              </a:rPr>
              <a:t>Carefully selected metrics “help a business determine whether its goals are being achieved,” (Literature A)</a:t>
            </a:r>
          </a:p>
          <a:p>
            <a:endParaRPr lang="en-US" sz="1200" kern="1200" noProof="0">
              <a:solidFill>
                <a:schemeClr val="tx1"/>
              </a:solidFill>
              <a:effectLst/>
              <a:latin typeface="+mn-lt"/>
              <a:ea typeface="+mn-ea"/>
              <a:cs typeface="+mn-cs"/>
            </a:endParaRPr>
          </a:p>
          <a:p>
            <a:r>
              <a:rPr lang="en-US" sz="1200" kern="1200" noProof="0">
                <a:solidFill>
                  <a:schemeClr val="tx1"/>
                </a:solidFill>
                <a:effectLst/>
                <a:latin typeface="+mn-lt"/>
                <a:ea typeface="+mn-ea"/>
                <a:cs typeface="+mn-cs"/>
              </a:rPr>
              <a:t>The paragraphs discussed here have many references to other parts of the </a:t>
            </a:r>
            <a:r>
              <a:rPr lang="en-US" sz="1200" kern="1200" noProof="0" err="1">
                <a:solidFill>
                  <a:schemeClr val="tx1"/>
                </a:solidFill>
                <a:effectLst/>
                <a:latin typeface="+mn-lt"/>
                <a:ea typeface="+mn-ea"/>
                <a:cs typeface="+mn-cs"/>
              </a:rPr>
              <a:t>BoK</a:t>
            </a:r>
            <a:r>
              <a:rPr lang="en-US" sz="1200" kern="1200" noProof="0">
                <a:solidFill>
                  <a:schemeClr val="tx1"/>
                </a:solidFill>
                <a:effectLst/>
                <a:latin typeface="+mn-lt"/>
                <a:ea typeface="+mn-ea"/>
                <a:cs typeface="+mn-cs"/>
              </a:rPr>
              <a:t>.</a:t>
            </a:r>
          </a:p>
          <a:p>
            <a:endParaRPr lang="en-US" sz="1200" kern="1200" noProof="0">
              <a:solidFill>
                <a:schemeClr val="tx1"/>
              </a:solidFill>
              <a:effectLst/>
              <a:latin typeface="+mn-lt"/>
              <a:ea typeface="+mn-ea"/>
              <a:cs typeface="+mn-cs"/>
            </a:endParaRPr>
          </a:p>
          <a:p>
            <a:r>
              <a:rPr lang="en-GB" sz="1200" kern="1200" noProof="0">
                <a:solidFill>
                  <a:schemeClr val="tx1"/>
                </a:solidFill>
                <a:effectLst/>
                <a:latin typeface="+mn-lt"/>
                <a:ea typeface="+mn-ea"/>
                <a:cs typeface="+mn-cs"/>
              </a:rPr>
              <a:t>Ongoing performance management and improvement; points of reference are key performance indicators and defined service level targets</a:t>
            </a:r>
          </a:p>
        </p:txBody>
      </p:sp>
      <p:sp>
        <p:nvSpPr>
          <p:cNvPr id="4" name="Slide Number Placeholder 3"/>
          <p:cNvSpPr>
            <a:spLocks noGrp="1"/>
          </p:cNvSpPr>
          <p:nvPr>
            <p:ph type="sldNum" sz="quarter" idx="10"/>
          </p:nvPr>
        </p:nvSpPr>
        <p:spPr/>
        <p:txBody>
          <a:bodyPr/>
          <a:lstStyle/>
          <a:p>
            <a:fld id="{D9343004-4FA7-4497-A0A6-B92C04851CFB}" type="slidenum">
              <a:rPr lang="en-GB" smtClean="0"/>
              <a:t>66</a:t>
            </a:fld>
            <a:endParaRPr lang="en-GB"/>
          </a:p>
        </p:txBody>
      </p:sp>
    </p:spTree>
    <p:extLst>
      <p:ext uri="{BB962C8B-B14F-4D97-AF65-F5344CB8AC3E}">
        <p14:creationId xmlns:p14="http://schemas.microsoft.com/office/powerpoint/2010/main" val="88828036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a:t>Literature: A, Chapter 5.3, 5.4, 5.6</a:t>
            </a:r>
          </a:p>
          <a:p>
            <a:endParaRPr lang="en-US" noProof="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kern="1200" noProof="0">
                <a:solidFill>
                  <a:schemeClr val="tx1"/>
                </a:solidFill>
                <a:effectLst/>
                <a:latin typeface="+mn-lt"/>
                <a:ea typeface="+mn-ea"/>
                <a:cs typeface="+mn-cs"/>
              </a:rPr>
              <a:t>Carefully selected metrics “help a business determine whether its goals are being achieved,” (Literature A)</a:t>
            </a:r>
          </a:p>
          <a:p>
            <a:endParaRPr lang="en-US" sz="1200" kern="1200" noProof="0">
              <a:solidFill>
                <a:schemeClr val="tx1"/>
              </a:solidFill>
              <a:effectLst/>
              <a:latin typeface="+mn-lt"/>
              <a:ea typeface="+mn-ea"/>
              <a:cs typeface="+mn-cs"/>
            </a:endParaRPr>
          </a:p>
          <a:p>
            <a:r>
              <a:rPr lang="en-US" sz="1200" kern="1200" noProof="0">
                <a:solidFill>
                  <a:schemeClr val="tx1"/>
                </a:solidFill>
                <a:effectLst/>
                <a:latin typeface="+mn-lt"/>
                <a:ea typeface="+mn-ea"/>
                <a:cs typeface="+mn-cs"/>
              </a:rPr>
              <a:t>The paragraphs discussed here have many references to other parts of the </a:t>
            </a:r>
            <a:r>
              <a:rPr lang="en-US" sz="1200" kern="1200" noProof="0" err="1">
                <a:solidFill>
                  <a:schemeClr val="tx1"/>
                </a:solidFill>
                <a:effectLst/>
                <a:latin typeface="+mn-lt"/>
                <a:ea typeface="+mn-ea"/>
                <a:cs typeface="+mn-cs"/>
              </a:rPr>
              <a:t>BoK</a:t>
            </a:r>
            <a:r>
              <a:rPr lang="en-US" sz="1200" kern="1200" noProof="0">
                <a:solidFill>
                  <a:schemeClr val="tx1"/>
                </a:solidFill>
                <a:effectLst/>
                <a:latin typeface="+mn-lt"/>
                <a:ea typeface="+mn-ea"/>
                <a:cs typeface="+mn-cs"/>
              </a:rPr>
              <a:t>.</a:t>
            </a:r>
          </a:p>
          <a:p>
            <a:endParaRPr lang="en-US" sz="1200" kern="1200" noProof="0">
              <a:solidFill>
                <a:schemeClr val="tx1"/>
              </a:solidFill>
              <a:effectLst/>
              <a:latin typeface="+mn-lt"/>
              <a:ea typeface="+mn-ea"/>
              <a:cs typeface="+mn-cs"/>
            </a:endParaRPr>
          </a:p>
          <a:p>
            <a:r>
              <a:rPr lang="en-GB" sz="1200" kern="1200" noProof="0">
                <a:solidFill>
                  <a:schemeClr val="tx1"/>
                </a:solidFill>
                <a:effectLst/>
                <a:latin typeface="+mn-lt"/>
                <a:ea typeface="+mn-ea"/>
                <a:cs typeface="+mn-cs"/>
              </a:rPr>
              <a:t>Ongoing performance management and improvement; points of reference are key performance indicators and defined service level targets.</a:t>
            </a:r>
          </a:p>
        </p:txBody>
      </p:sp>
      <p:sp>
        <p:nvSpPr>
          <p:cNvPr id="4" name="Slide Number Placeholder 3"/>
          <p:cNvSpPr>
            <a:spLocks noGrp="1"/>
          </p:cNvSpPr>
          <p:nvPr>
            <p:ph type="sldNum" sz="quarter" idx="10"/>
          </p:nvPr>
        </p:nvSpPr>
        <p:spPr/>
        <p:txBody>
          <a:bodyPr/>
          <a:lstStyle/>
          <a:p>
            <a:fld id="{D9343004-4FA7-4497-A0A6-B92C04851CFB}" type="slidenum">
              <a:rPr lang="en-GB" smtClean="0"/>
              <a:t>67</a:t>
            </a:fld>
            <a:endParaRPr lang="en-GB"/>
          </a:p>
        </p:txBody>
      </p:sp>
    </p:spTree>
    <p:extLst>
      <p:ext uri="{BB962C8B-B14F-4D97-AF65-F5344CB8AC3E}">
        <p14:creationId xmlns:p14="http://schemas.microsoft.com/office/powerpoint/2010/main" val="34907609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noProof="0"/>
              <a:t>Literature: A, Chapter 5.3, 5.4, 5.6</a:t>
            </a:r>
          </a:p>
          <a:p>
            <a:endParaRPr lang="en-NL"/>
          </a:p>
        </p:txBody>
      </p:sp>
      <p:sp>
        <p:nvSpPr>
          <p:cNvPr id="4" name="Slide Number Placeholder 3"/>
          <p:cNvSpPr>
            <a:spLocks noGrp="1"/>
          </p:cNvSpPr>
          <p:nvPr>
            <p:ph type="sldNum" sz="quarter" idx="5"/>
          </p:nvPr>
        </p:nvSpPr>
        <p:spPr/>
        <p:txBody>
          <a:bodyPr/>
          <a:lstStyle/>
          <a:p>
            <a:fld id="{D9343004-4FA7-4497-A0A6-B92C04851CFB}" type="slidenum">
              <a:rPr lang="en-GB" smtClean="0"/>
              <a:t>68</a:t>
            </a:fld>
            <a:endParaRPr lang="en-GB"/>
          </a:p>
        </p:txBody>
      </p:sp>
    </p:spTree>
    <p:extLst>
      <p:ext uri="{BB962C8B-B14F-4D97-AF65-F5344CB8AC3E}">
        <p14:creationId xmlns:p14="http://schemas.microsoft.com/office/powerpoint/2010/main" val="183831567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noProof="0"/>
              <a:t>Literature: A, Chapter 5.3, 5.4, 5.6</a:t>
            </a:r>
          </a:p>
          <a:p>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Aggregated KPIs should: </a:t>
            </a:r>
          </a:p>
          <a:p>
            <a:r>
              <a:rPr lang="en-US" sz="1200" b="0" i="0" u="none" strike="noStrike" kern="1200" baseline="0">
                <a:solidFill>
                  <a:schemeClr val="tx1"/>
                </a:solidFill>
                <a:latin typeface="+mn-lt"/>
                <a:ea typeface="+mn-ea"/>
                <a:cs typeface="+mn-cs"/>
              </a:rPr>
              <a:t>▪ Focus on results of services and demonstrate the impact of service delivery on business outcomes, not the output of service providers </a:t>
            </a:r>
          </a:p>
          <a:p>
            <a:r>
              <a:rPr lang="en-US" sz="1200" b="0" i="0" u="none" strike="noStrike" kern="1200" baseline="0">
                <a:solidFill>
                  <a:schemeClr val="tx1"/>
                </a:solidFill>
                <a:latin typeface="+mn-lt"/>
                <a:ea typeface="+mn-ea"/>
                <a:cs typeface="+mn-cs"/>
              </a:rPr>
              <a:t>▪ Provide both qualitative and quantitative measures to provide a balanced view </a:t>
            </a:r>
          </a:p>
          <a:p>
            <a:r>
              <a:rPr lang="en-US" sz="1200" b="0" i="0" u="none" strike="noStrike" kern="1200" baseline="0">
                <a:solidFill>
                  <a:schemeClr val="tx1"/>
                </a:solidFill>
                <a:latin typeface="+mn-lt"/>
                <a:ea typeface="+mn-ea"/>
                <a:cs typeface="+mn-cs"/>
              </a:rPr>
              <a:t>▪ As much as possible, be objective to minimize subjective interpretation </a:t>
            </a:r>
          </a:p>
          <a:p>
            <a:r>
              <a:rPr lang="en-US" sz="1200" b="0" i="0" u="none" strike="noStrike" kern="1200" baseline="0">
                <a:solidFill>
                  <a:schemeClr val="tx1"/>
                </a:solidFill>
                <a:latin typeface="+mn-lt"/>
                <a:ea typeface="+mn-ea"/>
                <a:cs typeface="+mn-cs"/>
              </a:rPr>
              <a:t>▪ Be SMART (Specific, Measurable, Achievable, Relevant and Time-bound) </a:t>
            </a:r>
          </a:p>
          <a:p>
            <a:r>
              <a:rPr lang="en-US" sz="1200" b="0" i="0" u="none" strike="noStrike" kern="1200" baseline="0">
                <a:solidFill>
                  <a:schemeClr val="tx1"/>
                </a:solidFill>
                <a:latin typeface="+mn-lt"/>
                <a:ea typeface="+mn-ea"/>
                <a:cs typeface="+mn-cs"/>
              </a:rPr>
              <a:t>▪ Be appropriate and the total number of KPIs should be limited across the organization (such as approximately three per goal) </a:t>
            </a:r>
          </a:p>
          <a:p>
            <a:r>
              <a:rPr lang="en-US" sz="1200" b="0" i="0" u="none" strike="noStrike" kern="1200" baseline="0">
                <a:solidFill>
                  <a:schemeClr val="tx1"/>
                </a:solidFill>
                <a:latin typeface="+mn-lt"/>
                <a:ea typeface="+mn-ea"/>
                <a:cs typeface="+mn-cs"/>
              </a:rPr>
              <a:t>▪ Have boundaries. If a service provider does not control all the parts of service performance, then that service provider cannot be held responsible for failure to meet targets. </a:t>
            </a:r>
          </a:p>
        </p:txBody>
      </p:sp>
      <p:sp>
        <p:nvSpPr>
          <p:cNvPr id="4" name="Slide Number Placeholder 3"/>
          <p:cNvSpPr>
            <a:spLocks noGrp="1"/>
          </p:cNvSpPr>
          <p:nvPr>
            <p:ph type="sldNum" sz="quarter" idx="5"/>
          </p:nvPr>
        </p:nvSpPr>
        <p:spPr/>
        <p:txBody>
          <a:bodyPr/>
          <a:lstStyle/>
          <a:p>
            <a:fld id="{D9343004-4FA7-4497-A0A6-B92C04851CFB}" type="slidenum">
              <a:rPr lang="en-GB" smtClean="0"/>
              <a:t>69</a:t>
            </a:fld>
            <a:endParaRPr lang="en-GB"/>
          </a:p>
        </p:txBody>
      </p:sp>
    </p:spTree>
    <p:extLst>
      <p:ext uri="{BB962C8B-B14F-4D97-AF65-F5344CB8AC3E}">
        <p14:creationId xmlns:p14="http://schemas.microsoft.com/office/powerpoint/2010/main" val="39464733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noProof="0"/>
              <a:t>Literature: A, Chapter 5.3, 5.4, 5.6</a:t>
            </a:r>
          </a:p>
        </p:txBody>
      </p:sp>
      <p:sp>
        <p:nvSpPr>
          <p:cNvPr id="4" name="Slide Number Placeholder 3"/>
          <p:cNvSpPr>
            <a:spLocks noGrp="1"/>
          </p:cNvSpPr>
          <p:nvPr>
            <p:ph type="sldNum" sz="quarter" idx="5"/>
          </p:nvPr>
        </p:nvSpPr>
        <p:spPr/>
        <p:txBody>
          <a:bodyPr/>
          <a:lstStyle/>
          <a:p>
            <a:fld id="{D9343004-4FA7-4497-A0A6-B92C04851CFB}" type="slidenum">
              <a:rPr lang="en-GB" smtClean="0"/>
              <a:t>70</a:t>
            </a:fld>
            <a:endParaRPr lang="en-GB"/>
          </a:p>
        </p:txBody>
      </p:sp>
    </p:spTree>
    <p:extLst>
      <p:ext uri="{BB962C8B-B14F-4D97-AF65-F5344CB8AC3E}">
        <p14:creationId xmlns:p14="http://schemas.microsoft.com/office/powerpoint/2010/main" val="149199375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noProof="0"/>
              <a:t>Literature: A, Chapter 5.3, 5.4, 5.6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noProof="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noProof="0">
                <a:solidFill>
                  <a:schemeClr val="tx1"/>
                </a:solidFill>
                <a:effectLst/>
                <a:latin typeface="+mn-lt"/>
                <a:ea typeface="+mn-ea"/>
                <a:cs typeface="+mn-cs"/>
              </a:rPr>
              <a:t>The paragraphs discussed here have many references to other parts of Literature 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noProof="0">
                <a:solidFill>
                  <a:schemeClr val="tx1"/>
                </a:solidFill>
                <a:effectLst/>
                <a:latin typeface="+mn-lt"/>
                <a:ea typeface="+mn-ea"/>
                <a:cs typeface="+mn-cs"/>
              </a:rPr>
              <a:t>For example: chapter 3.2.3.7 </a:t>
            </a:r>
            <a:r>
              <a:rPr lang="en-GB" sz="1200" kern="1200" noProof="0">
                <a:solidFill>
                  <a:schemeClr val="tx1"/>
                </a:solidFill>
                <a:effectLst/>
                <a:latin typeface="+mn-lt"/>
                <a:ea typeface="+mn-ea"/>
                <a:cs typeface="+mn-cs"/>
              </a:rPr>
              <a:t>Service credits, and </a:t>
            </a:r>
            <a:r>
              <a:rPr lang="en-US" sz="1200" kern="1200" noProof="0">
                <a:solidFill>
                  <a:schemeClr val="tx1"/>
                </a:solidFill>
                <a:effectLst/>
                <a:latin typeface="+mn-lt"/>
                <a:ea typeface="+mn-ea"/>
                <a:cs typeface="+mn-cs"/>
              </a:rPr>
              <a:t>chapter </a:t>
            </a:r>
            <a:r>
              <a:rPr lang="en-GB" sz="1200" kern="1200" noProof="0">
                <a:solidFill>
                  <a:schemeClr val="tx1"/>
                </a:solidFill>
                <a:effectLst/>
                <a:latin typeface="+mn-lt"/>
                <a:ea typeface="+mn-ea"/>
                <a:cs typeface="+mn-cs"/>
              </a:rPr>
              <a:t>3.2.3.8 Incentives.</a:t>
            </a:r>
            <a:endParaRPr lang="en-US" sz="1200" kern="1200" noProof="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9343004-4FA7-4497-A0A6-B92C04851CFB}" type="slidenum">
              <a:rPr lang="en-GB" smtClean="0"/>
              <a:t>71</a:t>
            </a:fld>
            <a:endParaRPr lang="en-GB"/>
          </a:p>
        </p:txBody>
      </p:sp>
    </p:spTree>
    <p:extLst>
      <p:ext uri="{BB962C8B-B14F-4D97-AF65-F5344CB8AC3E}">
        <p14:creationId xmlns:p14="http://schemas.microsoft.com/office/powerpoint/2010/main" val="18419348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noProof="0"/>
              <a:t>Literature: A, Chapter 5.5</a:t>
            </a:r>
            <a:endParaRPr lang="en-US" sz="1200" kern="1200" noProof="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endParaRPr lang="nl-NL"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D9343004-4FA7-4497-A0A6-B92C04851CFB}" type="slidenum">
              <a:rPr lang="en-GB" smtClean="0"/>
              <a:t>72</a:t>
            </a:fld>
            <a:endParaRPr lang="en-GB"/>
          </a:p>
        </p:txBody>
      </p:sp>
    </p:spTree>
    <p:extLst>
      <p:ext uri="{BB962C8B-B14F-4D97-AF65-F5344CB8AC3E}">
        <p14:creationId xmlns:p14="http://schemas.microsoft.com/office/powerpoint/2010/main" val="13067366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exin.com/"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tif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tif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Final page">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63352" y="6309320"/>
            <a:ext cx="1512168" cy="384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800"/>
          </a:p>
        </p:txBody>
      </p:sp>
      <p:sp>
        <p:nvSpPr>
          <p:cNvPr id="7" name="Text Placeholder 6"/>
          <p:cNvSpPr>
            <a:spLocks noGrp="1"/>
          </p:cNvSpPr>
          <p:nvPr>
            <p:ph type="body" sz="quarter" idx="13" hasCustomPrompt="1"/>
          </p:nvPr>
        </p:nvSpPr>
        <p:spPr>
          <a:xfrm>
            <a:off x="0" y="4005065"/>
            <a:ext cx="12192000" cy="960107"/>
          </a:xfrm>
        </p:spPr>
        <p:txBody>
          <a:bodyPr anchor="b">
            <a:normAutofit/>
          </a:bodyPr>
          <a:lstStyle>
            <a:lvl1pPr marL="0" indent="0" algn="ctr">
              <a:buFont typeface="Arial" panose="020B0604020202020204" pitchFamily="34" charset="0"/>
              <a:buNone/>
              <a:defRPr sz="3200" baseline="0">
                <a:latin typeface="Montserrat SemiBold" panose="000007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Contact EXIN</a:t>
            </a:r>
          </a:p>
        </p:txBody>
      </p:sp>
      <p:sp>
        <p:nvSpPr>
          <p:cNvPr id="8" name="Text Placeholder 6"/>
          <p:cNvSpPr>
            <a:spLocks noGrp="1"/>
          </p:cNvSpPr>
          <p:nvPr>
            <p:ph type="body" sz="quarter" idx="14" hasCustomPrompt="1"/>
          </p:nvPr>
        </p:nvSpPr>
        <p:spPr>
          <a:xfrm>
            <a:off x="0" y="4965172"/>
            <a:ext cx="12192000" cy="960107"/>
          </a:xfrm>
        </p:spPr>
        <p:txBody>
          <a:bodyPr anchor="b">
            <a:normAutofit/>
          </a:bodyPr>
          <a:lstStyle>
            <a:lvl1pPr marL="0" indent="0" algn="ctr">
              <a:buFont typeface="Arial" panose="020B0604020202020204" pitchFamily="34" charset="0"/>
              <a:buNone/>
              <a:defRPr sz="3200" u="sng"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hlinkClick r:id="rId2">
                  <a:extLst>
                    <a:ext uri="{A12FA001-AC4F-418D-AE19-62706E023703}">
                      <ahyp:hlinkClr xmlns:ahyp="http://schemas.microsoft.com/office/drawing/2018/hyperlinkcolor" val="tx"/>
                    </a:ext>
                  </a:extLst>
                </a:hlinkClick>
              </a:rPr>
              <a:t>www.exin.com</a:t>
            </a:r>
            <a:endParaRPr lang="nl-NL"/>
          </a:p>
        </p:txBody>
      </p:sp>
      <p:pic>
        <p:nvPicPr>
          <p:cNvPr id="9" name="Picture 8">
            <a:extLst>
              <a:ext uri="{FF2B5EF4-FFF2-40B4-BE49-F238E27FC236}">
                <a16:creationId xmlns:a16="http://schemas.microsoft.com/office/drawing/2014/main" id="{A403B6A7-FD4B-4D98-BDB0-D031F3A8DE6B}"/>
              </a:ext>
            </a:extLst>
          </p:cNvPr>
          <p:cNvPicPr/>
          <p:nvPr userDrawn="1"/>
        </p:nvPicPr>
        <p:blipFill rotWithShape="1">
          <a:blip r:embed="rId3" cstate="print">
            <a:extLst>
              <a:ext uri="{28A0092B-C50C-407E-A947-70E740481C1C}">
                <a14:useLocalDpi xmlns:a14="http://schemas.microsoft.com/office/drawing/2010/main" val="0"/>
              </a:ext>
            </a:extLst>
          </a:blip>
          <a:srcRect b="17288"/>
          <a:stretch/>
        </p:blipFill>
        <p:spPr bwMode="auto">
          <a:xfrm>
            <a:off x="3880346" y="929853"/>
            <a:ext cx="4431307" cy="2067099"/>
          </a:xfrm>
          <a:prstGeom prst="rect">
            <a:avLst/>
          </a:prstGeom>
          <a:noFill/>
          <a:ln>
            <a:noFill/>
          </a:ln>
        </p:spPr>
      </p:pic>
      <p:sp>
        <p:nvSpPr>
          <p:cNvPr id="2" name="TextBox 1">
            <a:extLst>
              <a:ext uri="{FF2B5EF4-FFF2-40B4-BE49-F238E27FC236}">
                <a16:creationId xmlns:a16="http://schemas.microsoft.com/office/drawing/2014/main" id="{328FE0B2-3131-4D59-AD06-A4C97760891F}"/>
              </a:ext>
            </a:extLst>
          </p:cNvPr>
          <p:cNvSpPr txBox="1"/>
          <p:nvPr userDrawn="1"/>
        </p:nvSpPr>
        <p:spPr>
          <a:xfrm>
            <a:off x="3880346" y="2996952"/>
            <a:ext cx="4431307" cy="492443"/>
          </a:xfrm>
          <a:prstGeom prst="rect">
            <a:avLst/>
          </a:prstGeom>
          <a:noFill/>
        </p:spPr>
        <p:txBody>
          <a:bodyPr wrap="square" rtlCol="0">
            <a:spAutoFit/>
          </a:bodyPr>
          <a:lstStyle/>
          <a:p>
            <a:pPr algn="ctr"/>
            <a:r>
              <a:rPr lang="en-US" sz="2600" b="1" noProof="0">
                <a:solidFill>
                  <a:schemeClr val="accent1"/>
                </a:solidFill>
                <a:latin typeface="+mj-lt"/>
              </a:rPr>
              <a:t>Certified</a:t>
            </a:r>
            <a:r>
              <a:rPr lang="en-US" sz="2600" noProof="0">
                <a:solidFill>
                  <a:schemeClr val="accent1"/>
                </a:solidFill>
                <a:latin typeface="+mj-lt"/>
              </a:rPr>
              <a:t> for what’s next</a:t>
            </a:r>
          </a:p>
        </p:txBody>
      </p:sp>
    </p:spTree>
    <p:extLst>
      <p:ext uri="{BB962C8B-B14F-4D97-AF65-F5344CB8AC3E}">
        <p14:creationId xmlns:p14="http://schemas.microsoft.com/office/powerpoint/2010/main" val="1318233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ext with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 and bullets</a:t>
            </a:r>
            <a:endParaRPr lang="nl-NL"/>
          </a:p>
        </p:txBody>
      </p:sp>
      <p:sp>
        <p:nvSpPr>
          <p:cNvPr id="7" name="Text Placeholder 6"/>
          <p:cNvSpPr>
            <a:spLocks noGrp="1"/>
          </p:cNvSpPr>
          <p:nvPr>
            <p:ph type="body" sz="quarter" idx="13"/>
          </p:nvPr>
        </p:nvSpPr>
        <p:spPr>
          <a:xfrm>
            <a:off x="624421" y="1628777"/>
            <a:ext cx="10943167" cy="4392613"/>
          </a:xfrm>
        </p:spPr>
        <p:txBody>
          <a:bodyPr/>
          <a:lstStyle>
            <a:lvl1pPr marL="342900" indent="-342900">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pic>
        <p:nvPicPr>
          <p:cNvPr id="3" name="Image 10">
            <a:extLst>
              <a:ext uri="{FF2B5EF4-FFF2-40B4-BE49-F238E27FC236}">
                <a16:creationId xmlns:a16="http://schemas.microsoft.com/office/drawing/2014/main" id="{A765C716-0164-D4EA-BA76-F54D426B5B96}"/>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11">
            <a:extLst>
              <a:ext uri="{FF2B5EF4-FFF2-40B4-BE49-F238E27FC236}">
                <a16:creationId xmlns:a16="http://schemas.microsoft.com/office/drawing/2014/main" id="{04ECA26B-C716-6FCF-32C2-85A8C9468018}"/>
              </a:ext>
            </a:extLst>
          </p:cNvPr>
          <p:cNvPicPr>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4869160"/>
            <a:ext cx="1523882" cy="1960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00F34A4-BC65-B65C-D856-787BEE8A1CD8}"/>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159164" y="6408893"/>
            <a:ext cx="846471" cy="348935"/>
          </a:xfrm>
          <a:prstGeom prst="rect">
            <a:avLst/>
          </a:prstGeom>
        </p:spPr>
      </p:pic>
    </p:spTree>
    <p:extLst>
      <p:ext uri="{BB962C8B-B14F-4D97-AF65-F5344CB8AC3E}">
        <p14:creationId xmlns:p14="http://schemas.microsoft.com/office/powerpoint/2010/main" val="3629229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ext without bulle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 – no bullets</a:t>
            </a:r>
            <a:endParaRPr lang="nl-NL"/>
          </a:p>
        </p:txBody>
      </p:sp>
      <p:sp>
        <p:nvSpPr>
          <p:cNvPr id="7" name="Text Placeholder 6"/>
          <p:cNvSpPr>
            <a:spLocks noGrp="1"/>
          </p:cNvSpPr>
          <p:nvPr>
            <p:ph type="body" sz="quarter" idx="13"/>
          </p:nvPr>
        </p:nvSpPr>
        <p:spPr>
          <a:xfrm>
            <a:off x="624421" y="1628777"/>
            <a:ext cx="10943167" cy="4392613"/>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pic>
        <p:nvPicPr>
          <p:cNvPr id="3" name="Image 10">
            <a:extLst>
              <a:ext uri="{FF2B5EF4-FFF2-40B4-BE49-F238E27FC236}">
                <a16:creationId xmlns:a16="http://schemas.microsoft.com/office/drawing/2014/main" id="{C7712E27-05C9-40C5-DE81-83BEB6C15789}"/>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AD4E381-4F54-5D41-8736-1699663CA84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159164" y="6408893"/>
            <a:ext cx="846471" cy="348935"/>
          </a:xfrm>
          <a:prstGeom prst="rect">
            <a:avLst/>
          </a:prstGeom>
        </p:spPr>
      </p:pic>
      <p:pic>
        <p:nvPicPr>
          <p:cNvPr id="5" name="Image 11">
            <a:extLst>
              <a:ext uri="{FF2B5EF4-FFF2-40B4-BE49-F238E27FC236}">
                <a16:creationId xmlns:a16="http://schemas.microsoft.com/office/drawing/2014/main" id="{799B8155-A5F4-3F00-F5D1-1CB021A8DB76}"/>
              </a:ext>
            </a:extLst>
          </p:cNvPr>
          <p:cNvPicPr>
            <a:picLocks/>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4869160"/>
            <a:ext cx="1523882" cy="196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529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Title only</a:t>
            </a:r>
            <a:endParaRPr lang="nl-NL"/>
          </a:p>
        </p:txBody>
      </p:sp>
      <p:pic>
        <p:nvPicPr>
          <p:cNvPr id="3" name="Image 10">
            <a:extLst>
              <a:ext uri="{FF2B5EF4-FFF2-40B4-BE49-F238E27FC236}">
                <a16:creationId xmlns:a16="http://schemas.microsoft.com/office/drawing/2014/main" id="{69EF61E7-0BAD-7EB5-261A-96BC7DF2E1FC}"/>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4D8DF7A-DAB3-E392-EBC7-3FCE87452D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159164" y="6408893"/>
            <a:ext cx="846471" cy="348935"/>
          </a:xfrm>
          <a:prstGeom prst="rect">
            <a:avLst/>
          </a:prstGeom>
        </p:spPr>
      </p:pic>
      <p:pic>
        <p:nvPicPr>
          <p:cNvPr id="5" name="Image 11">
            <a:extLst>
              <a:ext uri="{FF2B5EF4-FFF2-40B4-BE49-F238E27FC236}">
                <a16:creationId xmlns:a16="http://schemas.microsoft.com/office/drawing/2014/main" id="{9AB7ADC7-6D84-12B2-4A34-4E1C44CFB5B7}"/>
              </a:ext>
            </a:extLst>
          </p:cNvPr>
          <p:cNvPicPr>
            <a:picLocks/>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4869160"/>
            <a:ext cx="1523882" cy="196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724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0_Start P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4B9C1F-3F5C-498B-88D3-DC12E6725D11}"/>
              </a:ext>
            </a:extLst>
          </p:cNvPr>
          <p:cNvSpPr/>
          <p:nvPr userDrawn="1"/>
        </p:nvSpPr>
        <p:spPr>
          <a:xfrm>
            <a:off x="263352" y="6237312"/>
            <a:ext cx="1512168"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645604" y="5382344"/>
            <a:ext cx="10972800" cy="1143000"/>
          </a:xfrm>
        </p:spPr>
        <p:txBody>
          <a:bodyPr/>
          <a:lstStyle>
            <a:lvl1pPr algn="ctr">
              <a:defRPr/>
            </a:lvl1pPr>
          </a:lstStyle>
          <a:p>
            <a:r>
              <a:rPr lang="en-US"/>
              <a:t>Basic Training Material</a:t>
            </a:r>
            <a:br>
              <a:rPr lang="en-US"/>
            </a:br>
            <a:r>
              <a:rPr lang="en-US"/>
              <a:t>[</a:t>
            </a:r>
            <a:r>
              <a:rPr lang="en-US" err="1"/>
              <a:t>yyyymm</a:t>
            </a:r>
            <a:r>
              <a:rPr lang="en-US"/>
              <a:t>]</a:t>
            </a:r>
            <a:endParaRPr lang="nl-NL"/>
          </a:p>
        </p:txBody>
      </p:sp>
    </p:spTree>
    <p:extLst>
      <p:ext uri="{BB962C8B-B14F-4D97-AF65-F5344CB8AC3E}">
        <p14:creationId xmlns:p14="http://schemas.microsoft.com/office/powerpoint/2010/main" val="832033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content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a:t>Numbered page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lvl1pPr>
              <a:defRPr>
                <a:solidFill>
                  <a:schemeClr val="accent2"/>
                </a:solidFill>
              </a:defRPr>
            </a:lvl1pPr>
          </a:lstStyle>
          <a:p>
            <a:endParaRPr lang="en-GB">
              <a:solidFill>
                <a:schemeClr val="accent2"/>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lvl1pPr>
              <a:defRPr>
                <a:solidFill>
                  <a:schemeClr val="accent2"/>
                </a:solidFill>
              </a:defRPr>
            </a:lvl1pPr>
          </a:lstStyle>
          <a:p>
            <a:fld id="{0425278C-E7D3-4507-86B2-50FA43B5B794}" type="slidenum">
              <a:rPr lang="en-GB" smtClean="0"/>
              <a:pPr/>
              <a:t>‹#›</a:t>
            </a:fld>
            <a:endParaRPr lang="en-GB"/>
          </a:p>
        </p:txBody>
      </p:sp>
      <p:pic>
        <p:nvPicPr>
          <p:cNvPr id="4" name="Image 10">
            <a:extLst>
              <a:ext uri="{FF2B5EF4-FFF2-40B4-BE49-F238E27FC236}">
                <a16:creationId xmlns:a16="http://schemas.microsoft.com/office/drawing/2014/main" id="{35BBC3A9-875A-323E-1822-1C8669B52C2A}"/>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A2B0439-73EC-4FDC-A54D-5FDE3F663B6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235082" y="6392433"/>
            <a:ext cx="846471" cy="348935"/>
          </a:xfrm>
          <a:prstGeom prst="rect">
            <a:avLst/>
          </a:prstGeom>
        </p:spPr>
      </p:pic>
      <p:pic>
        <p:nvPicPr>
          <p:cNvPr id="8" name="Image 11">
            <a:extLst>
              <a:ext uri="{FF2B5EF4-FFF2-40B4-BE49-F238E27FC236}">
                <a16:creationId xmlns:a16="http://schemas.microsoft.com/office/drawing/2014/main" id="{E0528EB0-0A93-5886-46B5-1D07179BFBC1}"/>
              </a:ext>
            </a:extLst>
          </p:cNvPr>
          <p:cNvPicPr>
            <a:picLocks/>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4869160"/>
            <a:ext cx="1523882" cy="196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598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4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normAutofit/>
          </a:bodyPr>
          <a:lstStyle>
            <a:lvl1pPr algn="l">
              <a:defRPr sz="3600" b="1" cap="all"/>
            </a:lvl1pPr>
          </a:lstStyle>
          <a:p>
            <a:r>
              <a:rPr lang="en-US"/>
              <a:t>Click to edit Master title style</a:t>
            </a:r>
            <a:endParaRPr lang="en-GB"/>
          </a:p>
        </p:txBody>
      </p:sp>
      <p:pic>
        <p:nvPicPr>
          <p:cNvPr id="7" name="Image 10">
            <a:extLst>
              <a:ext uri="{FF2B5EF4-FFF2-40B4-BE49-F238E27FC236}">
                <a16:creationId xmlns:a16="http://schemas.microsoft.com/office/drawing/2014/main" id="{5F38EA1A-1711-D82B-DA32-20CF4562D549}"/>
              </a:ext>
            </a:extLst>
          </p:cNvPr>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11">
            <a:extLst>
              <a:ext uri="{FF2B5EF4-FFF2-40B4-BE49-F238E27FC236}">
                <a16:creationId xmlns:a16="http://schemas.microsoft.com/office/drawing/2014/main" id="{95C241F1-E345-E8B0-C47B-E7598B468C31}"/>
              </a:ext>
            </a:extLst>
          </p:cNvPr>
          <p:cNvPicPr>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4869160"/>
            <a:ext cx="1523882" cy="196086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82D2791-9044-B3CA-D9AB-022713782095}"/>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159164" y="6408893"/>
            <a:ext cx="846471" cy="348935"/>
          </a:xfrm>
          <a:prstGeom prst="rect">
            <a:avLst/>
          </a:prstGeom>
        </p:spPr>
      </p:pic>
    </p:spTree>
    <p:extLst>
      <p:ext uri="{BB962C8B-B14F-4D97-AF65-F5344CB8AC3E}">
        <p14:creationId xmlns:p14="http://schemas.microsoft.com/office/powerpoint/2010/main" val="44148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t">
            <a:normAutofit/>
          </a:bodyPr>
          <a:lstStyle/>
          <a:p>
            <a:r>
              <a:rPr lang="en-US"/>
              <a:t>Title</a:t>
            </a:r>
            <a:endParaRPr lang="nl-NL"/>
          </a:p>
        </p:txBody>
      </p:sp>
      <p:sp>
        <p:nvSpPr>
          <p:cNvPr id="3" name="Text Placeholder 2"/>
          <p:cNvSpPr>
            <a:spLocks noGrp="1"/>
          </p:cNvSpPr>
          <p:nvPr>
            <p:ph type="body" idx="1"/>
          </p:nvPr>
        </p:nvSpPr>
        <p:spPr>
          <a:xfrm>
            <a:off x="609600" y="1600202"/>
            <a:ext cx="10972800" cy="4525963"/>
          </a:xfrm>
          <a:prstGeom prst="rect">
            <a:avLst/>
          </a:prstGeom>
        </p:spPr>
        <p:txBody>
          <a:bodyPr vert="horz" lIns="91440" tIns="45720" rIns="91440" bIns="45720" rtlCol="0">
            <a:normAutofit/>
          </a:bodyPr>
          <a:lstStyle/>
          <a:p>
            <a:pPr lvl="0"/>
            <a:r>
              <a:rPr lang="en-US"/>
              <a:t>Click to edit</a:t>
            </a:r>
          </a:p>
          <a:p>
            <a:pPr lvl="1"/>
            <a:r>
              <a:rPr lang="en-US"/>
              <a:t>Second level</a:t>
            </a:r>
          </a:p>
          <a:p>
            <a:pPr lvl="2"/>
            <a:r>
              <a:rPr lang="en-US"/>
              <a:t>Third level</a:t>
            </a:r>
          </a:p>
          <a:p>
            <a:pPr lvl="3"/>
            <a:r>
              <a:rPr lang="en-US"/>
              <a:t>Fourth level</a:t>
            </a:r>
          </a:p>
          <a:p>
            <a:pPr lvl="4"/>
            <a:r>
              <a:rPr lang="en-US"/>
              <a:t>Fifth level</a:t>
            </a:r>
            <a:endParaRPr lang="nl-NL"/>
          </a:p>
        </p:txBody>
      </p:sp>
    </p:spTree>
    <p:extLst>
      <p:ext uri="{BB962C8B-B14F-4D97-AF65-F5344CB8AC3E}">
        <p14:creationId xmlns:p14="http://schemas.microsoft.com/office/powerpoint/2010/main" val="303894314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74" r:id="rId4"/>
    <p:sldLayoutId id="2147483681" r:id="rId5"/>
    <p:sldLayoutId id="2147483679" r:id="rId6"/>
    <p:sldLayoutId id="2147483684" r:id="rId7"/>
  </p:sldLayoutIdLst>
  <p:txStyles>
    <p:titleStyle>
      <a:lvl1pPr algn="l" defTabSz="914400" rtl="0" eaLnBrk="1" latinLnBrk="0" hangingPunct="1">
        <a:spcBef>
          <a:spcPct val="0"/>
        </a:spcBef>
        <a:buNone/>
        <a:defRPr sz="2800" b="0" kern="1200" cap="none" baseline="0">
          <a:solidFill>
            <a:schemeClr val="accent2"/>
          </a:solidFill>
          <a:latin typeface="Montserrat SemiBold" panose="00000700000000000000" pitchFamily="2" charset="0"/>
          <a:ea typeface="+mj-ea"/>
          <a:cs typeface="Aharoni" panose="02010803020104030203" pitchFamily="2" charset="-79"/>
        </a:defRPr>
      </a:lvl1pPr>
    </p:titleStyle>
    <p:bodyStyle>
      <a:lvl1pPr marL="0" indent="0" algn="l" defTabSz="914400" rtl="0" eaLnBrk="1" latinLnBrk="0" hangingPunct="1">
        <a:spcBef>
          <a:spcPct val="20000"/>
        </a:spcBef>
        <a:buFont typeface="Arial" panose="020B0604020202020204" pitchFamily="34" charset="0"/>
        <a:buNone/>
        <a:defRPr sz="2400" kern="1200" baseline="0">
          <a:solidFill>
            <a:srgbClr val="002A5A"/>
          </a:solidFill>
          <a:latin typeface="Roboto" panose="02000000000000000000" pitchFamily="2" charset="0"/>
          <a:ea typeface="Roboto" panose="02000000000000000000" pitchFamily="2" charset="0"/>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18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746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copism.com/free-download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exin.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scopism.com/free-download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0.xml"/><Relationship Id="rId1" Type="http://schemas.openxmlformats.org/officeDocument/2006/relationships/slideLayout" Target="../slideLayouts/slideLayout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3600"/>
              <a:t>Basic Training Material</a:t>
            </a:r>
            <a:br>
              <a:rPr lang="en-GB" sz="3600"/>
            </a:br>
            <a:r>
              <a:rPr lang="en-GB" sz="3600"/>
              <a:t>202606</a:t>
            </a:r>
          </a:p>
        </p:txBody>
      </p:sp>
      <p:pic>
        <p:nvPicPr>
          <p:cNvPr id="4" name="Picture 3">
            <a:extLst>
              <a:ext uri="{FF2B5EF4-FFF2-40B4-BE49-F238E27FC236}">
                <a16:creationId xmlns:a16="http://schemas.microsoft.com/office/drawing/2014/main" id="{493C5DD9-D28D-14E9-DAE6-FC0D7E038D39}"/>
              </a:ext>
            </a:extLst>
          </p:cNvPr>
          <p:cNvPicPr>
            <a:picLocks noChangeAspect="1"/>
          </p:cNvPicPr>
          <p:nvPr/>
        </p:nvPicPr>
        <p:blipFill>
          <a:blip r:embed="rId3"/>
          <a:stretch>
            <a:fillRect/>
          </a:stretch>
        </p:blipFill>
        <p:spPr>
          <a:xfrm>
            <a:off x="622994" y="399200"/>
            <a:ext cx="1224820" cy="513712"/>
          </a:xfrm>
          <a:prstGeom prst="rect">
            <a:avLst/>
          </a:prstGeom>
        </p:spPr>
      </p:pic>
      <p:pic>
        <p:nvPicPr>
          <p:cNvPr id="9" name="Picture 8">
            <a:extLst>
              <a:ext uri="{FF2B5EF4-FFF2-40B4-BE49-F238E27FC236}">
                <a16:creationId xmlns:a16="http://schemas.microsoft.com/office/drawing/2014/main" id="{FD90E177-2C81-9956-6BEA-9F96802DB9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4241811" y="1350079"/>
            <a:ext cx="3708378" cy="3708378"/>
          </a:xfrm>
          <a:prstGeom prst="rect">
            <a:avLst/>
          </a:prstGeom>
          <a:noFill/>
          <a:extLst>
            <a:ext uri="{909E8E84-426E-40DD-AFC4-6F175D3DCCD1}">
              <a14:hiddenFill xmlns:a14="http://schemas.microsoft.com/office/drawing/2010/main">
                <a:solidFill>
                  <a:srgbClr val="FFFFFF"/>
                </a:solidFill>
              </a14:hiddenFill>
            </a:ext>
          </a:extLst>
        </p:spPr>
      </p:pic>
      <p:grpSp>
        <p:nvGrpSpPr>
          <p:cNvPr id="20" name="Group 19">
            <a:extLst>
              <a:ext uri="{FF2B5EF4-FFF2-40B4-BE49-F238E27FC236}">
                <a16:creationId xmlns:a16="http://schemas.microsoft.com/office/drawing/2014/main" id="{1377456B-F48D-9E47-07D4-8946964BADB6}"/>
              </a:ext>
            </a:extLst>
          </p:cNvPr>
          <p:cNvGrpSpPr/>
          <p:nvPr/>
        </p:nvGrpSpPr>
        <p:grpSpPr>
          <a:xfrm>
            <a:off x="0" y="0"/>
            <a:ext cx="12192970" cy="6858000"/>
            <a:chOff x="0" y="0"/>
            <a:chExt cx="12192970" cy="6858000"/>
          </a:xfrm>
        </p:grpSpPr>
        <p:pic>
          <p:nvPicPr>
            <p:cNvPr id="7" name="Image 11">
              <a:extLst>
                <a:ext uri="{FF2B5EF4-FFF2-40B4-BE49-F238E27FC236}">
                  <a16:creationId xmlns:a16="http://schemas.microsoft.com/office/drawing/2014/main" id="{60F506AC-B991-B75B-BC90-C13F248BDE4E}"/>
                </a:ext>
              </a:extLst>
            </p:cNvPr>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4897132"/>
              <a:ext cx="1523882" cy="1960868"/>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10">
              <a:extLst>
                <a:ext uri="{FF2B5EF4-FFF2-40B4-BE49-F238E27FC236}">
                  <a16:creationId xmlns:a16="http://schemas.microsoft.com/office/drawing/2014/main" id="{E29B9D88-D41D-24D6-E486-17AC0A61D52D}"/>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8F63BCF5-730A-D229-3832-B6DF28BFF920}"/>
                </a:ext>
              </a:extLst>
            </p:cNvPr>
            <p:cNvGrpSpPr>
              <a:grpSpLocks/>
            </p:cNvGrpSpPr>
            <p:nvPr/>
          </p:nvGrpSpPr>
          <p:grpSpPr>
            <a:xfrm rot="10800000">
              <a:off x="10637795" y="3437803"/>
              <a:ext cx="1555175" cy="2840247"/>
              <a:chOff x="5443540" y="5218835"/>
              <a:chExt cx="1728470" cy="3132455"/>
            </a:xfrm>
            <a:solidFill>
              <a:srgbClr val="00A650">
                <a:alpha val="20000"/>
              </a:srgbClr>
            </a:solidFill>
          </p:grpSpPr>
          <p:sp>
            <p:nvSpPr>
              <p:cNvPr id="19" name="Graphic 13">
                <a:extLst>
                  <a:ext uri="{FF2B5EF4-FFF2-40B4-BE49-F238E27FC236}">
                    <a16:creationId xmlns:a16="http://schemas.microsoft.com/office/drawing/2014/main" id="{7957B231-E484-DA12-8B9E-7E0AF5A41ABC}"/>
                  </a:ext>
                </a:extLst>
              </p:cNvPr>
              <p:cNvSpPr/>
              <p:nvPr/>
            </p:nvSpPr>
            <p:spPr>
              <a:xfrm>
                <a:off x="5443540" y="5218835"/>
                <a:ext cx="1728470" cy="3132455"/>
              </a:xfrm>
              <a:custGeom>
                <a:avLst/>
                <a:gdLst/>
                <a:ahLst/>
                <a:cxnLst/>
                <a:rect l="l" t="t" r="r" b="b"/>
                <a:pathLst>
                  <a:path w="1728470" h="3132455">
                    <a:moveTo>
                      <a:pt x="809994" y="0"/>
                    </a:moveTo>
                    <a:lnTo>
                      <a:pt x="0" y="0"/>
                    </a:lnTo>
                    <a:lnTo>
                      <a:pt x="0" y="3131997"/>
                    </a:lnTo>
                    <a:lnTo>
                      <a:pt x="809994" y="3131997"/>
                    </a:lnTo>
                    <a:lnTo>
                      <a:pt x="858749" y="3130725"/>
                    </a:lnTo>
                    <a:lnTo>
                      <a:pt x="906841" y="3126950"/>
                    </a:lnTo>
                    <a:lnTo>
                      <a:pt x="954207" y="3120736"/>
                    </a:lnTo>
                    <a:lnTo>
                      <a:pt x="1000783" y="3112146"/>
                    </a:lnTo>
                    <a:lnTo>
                      <a:pt x="1046506" y="3101243"/>
                    </a:lnTo>
                    <a:lnTo>
                      <a:pt x="1091313" y="3088092"/>
                    </a:lnTo>
                    <a:lnTo>
                      <a:pt x="1135139" y="3072756"/>
                    </a:lnTo>
                    <a:lnTo>
                      <a:pt x="1177922" y="3055297"/>
                    </a:lnTo>
                    <a:lnTo>
                      <a:pt x="1219597" y="3035780"/>
                    </a:lnTo>
                    <a:lnTo>
                      <a:pt x="1260103" y="3014268"/>
                    </a:lnTo>
                    <a:lnTo>
                      <a:pt x="1299374" y="2990824"/>
                    </a:lnTo>
                    <a:lnTo>
                      <a:pt x="1337348" y="2965512"/>
                    </a:lnTo>
                    <a:lnTo>
                      <a:pt x="1373962" y="2938395"/>
                    </a:lnTo>
                    <a:lnTo>
                      <a:pt x="1409151" y="2909537"/>
                    </a:lnTo>
                    <a:lnTo>
                      <a:pt x="1442853" y="2879001"/>
                    </a:lnTo>
                    <a:lnTo>
                      <a:pt x="1475003" y="2846851"/>
                    </a:lnTo>
                    <a:lnTo>
                      <a:pt x="1505540" y="2813150"/>
                    </a:lnTo>
                    <a:lnTo>
                      <a:pt x="1534398" y="2777961"/>
                    </a:lnTo>
                    <a:lnTo>
                      <a:pt x="1561515" y="2741348"/>
                    </a:lnTo>
                    <a:lnTo>
                      <a:pt x="1586827" y="2703374"/>
                    </a:lnTo>
                    <a:lnTo>
                      <a:pt x="1610271" y="2664103"/>
                    </a:lnTo>
                    <a:lnTo>
                      <a:pt x="1631783" y="2623598"/>
                    </a:lnTo>
                    <a:lnTo>
                      <a:pt x="1651300" y="2581923"/>
                    </a:lnTo>
                    <a:lnTo>
                      <a:pt x="1668759" y="2539141"/>
                    </a:lnTo>
                    <a:lnTo>
                      <a:pt x="1684096" y="2495316"/>
                    </a:lnTo>
                    <a:lnTo>
                      <a:pt x="1697247" y="2450510"/>
                    </a:lnTo>
                    <a:lnTo>
                      <a:pt x="1708149" y="2404788"/>
                    </a:lnTo>
                    <a:lnTo>
                      <a:pt x="1716739" y="2358213"/>
                    </a:lnTo>
                    <a:lnTo>
                      <a:pt x="1722953" y="2310848"/>
                    </a:lnTo>
                    <a:lnTo>
                      <a:pt x="1726728" y="2262757"/>
                    </a:lnTo>
                    <a:lnTo>
                      <a:pt x="1728001" y="2214003"/>
                    </a:lnTo>
                    <a:lnTo>
                      <a:pt x="1728001" y="917994"/>
                    </a:lnTo>
                    <a:lnTo>
                      <a:pt x="1726728" y="869240"/>
                    </a:lnTo>
                    <a:lnTo>
                      <a:pt x="1722953" y="821149"/>
                    </a:lnTo>
                    <a:lnTo>
                      <a:pt x="1716739" y="773784"/>
                    </a:lnTo>
                    <a:lnTo>
                      <a:pt x="1708149" y="727208"/>
                    </a:lnTo>
                    <a:lnTo>
                      <a:pt x="1697247" y="681486"/>
                    </a:lnTo>
                    <a:lnTo>
                      <a:pt x="1684096" y="636681"/>
                    </a:lnTo>
                    <a:lnTo>
                      <a:pt x="1668759" y="592856"/>
                    </a:lnTo>
                    <a:lnTo>
                      <a:pt x="1651300" y="550074"/>
                    </a:lnTo>
                    <a:lnTo>
                      <a:pt x="1631783" y="508399"/>
                    </a:lnTo>
                    <a:lnTo>
                      <a:pt x="1610271" y="467894"/>
                    </a:lnTo>
                    <a:lnTo>
                      <a:pt x="1586827" y="428623"/>
                    </a:lnTo>
                    <a:lnTo>
                      <a:pt x="1561515" y="390649"/>
                    </a:lnTo>
                    <a:lnTo>
                      <a:pt x="1534398" y="354036"/>
                    </a:lnTo>
                    <a:lnTo>
                      <a:pt x="1505540" y="318847"/>
                    </a:lnTo>
                    <a:lnTo>
                      <a:pt x="1475003" y="285146"/>
                    </a:lnTo>
                    <a:lnTo>
                      <a:pt x="1442853" y="252995"/>
                    </a:lnTo>
                    <a:lnTo>
                      <a:pt x="1409151" y="222459"/>
                    </a:lnTo>
                    <a:lnTo>
                      <a:pt x="1373962" y="193601"/>
                    </a:lnTo>
                    <a:lnTo>
                      <a:pt x="1337348" y="166485"/>
                    </a:lnTo>
                    <a:lnTo>
                      <a:pt x="1299374" y="141173"/>
                    </a:lnTo>
                    <a:lnTo>
                      <a:pt x="1260103" y="117729"/>
                    </a:lnTo>
                    <a:lnTo>
                      <a:pt x="1219597" y="96217"/>
                    </a:lnTo>
                    <a:lnTo>
                      <a:pt x="1177922" y="76700"/>
                    </a:lnTo>
                    <a:lnTo>
                      <a:pt x="1135139" y="59241"/>
                    </a:lnTo>
                    <a:lnTo>
                      <a:pt x="1091313" y="43905"/>
                    </a:lnTo>
                    <a:lnTo>
                      <a:pt x="1046506" y="30754"/>
                    </a:lnTo>
                    <a:lnTo>
                      <a:pt x="1000783" y="19851"/>
                    </a:lnTo>
                    <a:lnTo>
                      <a:pt x="954207" y="11261"/>
                    </a:lnTo>
                    <a:lnTo>
                      <a:pt x="906841" y="5047"/>
                    </a:lnTo>
                    <a:lnTo>
                      <a:pt x="858749" y="1272"/>
                    </a:lnTo>
                    <a:lnTo>
                      <a:pt x="809994" y="0"/>
                    </a:lnTo>
                    <a:close/>
                  </a:path>
                </a:pathLst>
              </a:custGeom>
              <a:solidFill>
                <a:schemeClr val="accent5">
                  <a:alpha val="20000"/>
                </a:schemeClr>
              </a:solidFill>
            </p:spPr>
            <p:txBody>
              <a:bodyPr wrap="square" lIns="0" tIns="0" rIns="0" bIns="0" rtlCol="0" upright="1">
                <a:prstTxWarp prst="textNoShape">
                  <a:avLst/>
                </a:prstTxWarp>
                <a:noAutofit/>
              </a:bodyPr>
              <a:lstStyle/>
              <a:p>
                <a:endParaRPr lang="en-US"/>
              </a:p>
            </p:txBody>
          </p:sp>
        </p:grpSp>
        <p:grpSp>
          <p:nvGrpSpPr>
            <p:cNvPr id="14" name="Group 13">
              <a:extLst>
                <a:ext uri="{FF2B5EF4-FFF2-40B4-BE49-F238E27FC236}">
                  <a16:creationId xmlns:a16="http://schemas.microsoft.com/office/drawing/2014/main" id="{5316D300-A327-C37B-B9E3-1023A2B35628}"/>
                </a:ext>
              </a:extLst>
            </p:cNvPr>
            <p:cNvGrpSpPr>
              <a:grpSpLocks/>
            </p:cNvGrpSpPr>
            <p:nvPr/>
          </p:nvGrpSpPr>
          <p:grpSpPr>
            <a:xfrm>
              <a:off x="0" y="1261010"/>
              <a:ext cx="1631073" cy="2840247"/>
              <a:chOff x="4881" y="3405830"/>
              <a:chExt cx="1728470" cy="3132455"/>
            </a:xfrm>
            <a:solidFill>
              <a:srgbClr val="00A650">
                <a:alpha val="20000"/>
              </a:srgbClr>
            </a:solidFill>
          </p:grpSpPr>
          <p:sp>
            <p:nvSpPr>
              <p:cNvPr id="18" name="Graphic 13">
                <a:extLst>
                  <a:ext uri="{FF2B5EF4-FFF2-40B4-BE49-F238E27FC236}">
                    <a16:creationId xmlns:a16="http://schemas.microsoft.com/office/drawing/2014/main" id="{2D469E9B-96A9-EF27-9958-D4E08BB51352}"/>
                  </a:ext>
                </a:extLst>
              </p:cNvPr>
              <p:cNvSpPr/>
              <p:nvPr/>
            </p:nvSpPr>
            <p:spPr>
              <a:xfrm>
                <a:off x="4881" y="3405830"/>
                <a:ext cx="1728470" cy="3132455"/>
              </a:xfrm>
              <a:custGeom>
                <a:avLst/>
                <a:gdLst/>
                <a:ahLst/>
                <a:cxnLst/>
                <a:rect l="l" t="t" r="r" b="b"/>
                <a:pathLst>
                  <a:path w="1728470" h="3132455">
                    <a:moveTo>
                      <a:pt x="809994" y="0"/>
                    </a:moveTo>
                    <a:lnTo>
                      <a:pt x="0" y="0"/>
                    </a:lnTo>
                    <a:lnTo>
                      <a:pt x="0" y="3131997"/>
                    </a:lnTo>
                    <a:lnTo>
                      <a:pt x="809994" y="3131997"/>
                    </a:lnTo>
                    <a:lnTo>
                      <a:pt x="858749" y="3130725"/>
                    </a:lnTo>
                    <a:lnTo>
                      <a:pt x="906841" y="3126950"/>
                    </a:lnTo>
                    <a:lnTo>
                      <a:pt x="954207" y="3120736"/>
                    </a:lnTo>
                    <a:lnTo>
                      <a:pt x="1000783" y="3112146"/>
                    </a:lnTo>
                    <a:lnTo>
                      <a:pt x="1046506" y="3101243"/>
                    </a:lnTo>
                    <a:lnTo>
                      <a:pt x="1091313" y="3088092"/>
                    </a:lnTo>
                    <a:lnTo>
                      <a:pt x="1135139" y="3072756"/>
                    </a:lnTo>
                    <a:lnTo>
                      <a:pt x="1177922" y="3055297"/>
                    </a:lnTo>
                    <a:lnTo>
                      <a:pt x="1219597" y="3035780"/>
                    </a:lnTo>
                    <a:lnTo>
                      <a:pt x="1260103" y="3014268"/>
                    </a:lnTo>
                    <a:lnTo>
                      <a:pt x="1299374" y="2990824"/>
                    </a:lnTo>
                    <a:lnTo>
                      <a:pt x="1337348" y="2965512"/>
                    </a:lnTo>
                    <a:lnTo>
                      <a:pt x="1373962" y="2938395"/>
                    </a:lnTo>
                    <a:lnTo>
                      <a:pt x="1409151" y="2909537"/>
                    </a:lnTo>
                    <a:lnTo>
                      <a:pt x="1442853" y="2879001"/>
                    </a:lnTo>
                    <a:lnTo>
                      <a:pt x="1475003" y="2846851"/>
                    </a:lnTo>
                    <a:lnTo>
                      <a:pt x="1505540" y="2813150"/>
                    </a:lnTo>
                    <a:lnTo>
                      <a:pt x="1534398" y="2777961"/>
                    </a:lnTo>
                    <a:lnTo>
                      <a:pt x="1561515" y="2741348"/>
                    </a:lnTo>
                    <a:lnTo>
                      <a:pt x="1586827" y="2703374"/>
                    </a:lnTo>
                    <a:lnTo>
                      <a:pt x="1610271" y="2664103"/>
                    </a:lnTo>
                    <a:lnTo>
                      <a:pt x="1631783" y="2623598"/>
                    </a:lnTo>
                    <a:lnTo>
                      <a:pt x="1651300" y="2581923"/>
                    </a:lnTo>
                    <a:lnTo>
                      <a:pt x="1668759" y="2539141"/>
                    </a:lnTo>
                    <a:lnTo>
                      <a:pt x="1684096" y="2495316"/>
                    </a:lnTo>
                    <a:lnTo>
                      <a:pt x="1697247" y="2450510"/>
                    </a:lnTo>
                    <a:lnTo>
                      <a:pt x="1708149" y="2404788"/>
                    </a:lnTo>
                    <a:lnTo>
                      <a:pt x="1716739" y="2358213"/>
                    </a:lnTo>
                    <a:lnTo>
                      <a:pt x="1722953" y="2310848"/>
                    </a:lnTo>
                    <a:lnTo>
                      <a:pt x="1726728" y="2262757"/>
                    </a:lnTo>
                    <a:lnTo>
                      <a:pt x="1728001" y="2214003"/>
                    </a:lnTo>
                    <a:lnTo>
                      <a:pt x="1728001" y="917994"/>
                    </a:lnTo>
                    <a:lnTo>
                      <a:pt x="1726728" y="869240"/>
                    </a:lnTo>
                    <a:lnTo>
                      <a:pt x="1722953" y="821149"/>
                    </a:lnTo>
                    <a:lnTo>
                      <a:pt x="1716739" y="773784"/>
                    </a:lnTo>
                    <a:lnTo>
                      <a:pt x="1708149" y="727208"/>
                    </a:lnTo>
                    <a:lnTo>
                      <a:pt x="1697247" y="681486"/>
                    </a:lnTo>
                    <a:lnTo>
                      <a:pt x="1684096" y="636681"/>
                    </a:lnTo>
                    <a:lnTo>
                      <a:pt x="1668759" y="592856"/>
                    </a:lnTo>
                    <a:lnTo>
                      <a:pt x="1651300" y="550074"/>
                    </a:lnTo>
                    <a:lnTo>
                      <a:pt x="1631783" y="508399"/>
                    </a:lnTo>
                    <a:lnTo>
                      <a:pt x="1610271" y="467894"/>
                    </a:lnTo>
                    <a:lnTo>
                      <a:pt x="1586827" y="428623"/>
                    </a:lnTo>
                    <a:lnTo>
                      <a:pt x="1561515" y="390649"/>
                    </a:lnTo>
                    <a:lnTo>
                      <a:pt x="1534398" y="354036"/>
                    </a:lnTo>
                    <a:lnTo>
                      <a:pt x="1505540" y="318847"/>
                    </a:lnTo>
                    <a:lnTo>
                      <a:pt x="1475003" y="285146"/>
                    </a:lnTo>
                    <a:lnTo>
                      <a:pt x="1442853" y="252995"/>
                    </a:lnTo>
                    <a:lnTo>
                      <a:pt x="1409151" y="222459"/>
                    </a:lnTo>
                    <a:lnTo>
                      <a:pt x="1373962" y="193601"/>
                    </a:lnTo>
                    <a:lnTo>
                      <a:pt x="1337348" y="166485"/>
                    </a:lnTo>
                    <a:lnTo>
                      <a:pt x="1299374" y="141173"/>
                    </a:lnTo>
                    <a:lnTo>
                      <a:pt x="1260103" y="117729"/>
                    </a:lnTo>
                    <a:lnTo>
                      <a:pt x="1219597" y="96217"/>
                    </a:lnTo>
                    <a:lnTo>
                      <a:pt x="1177922" y="76700"/>
                    </a:lnTo>
                    <a:lnTo>
                      <a:pt x="1135139" y="59241"/>
                    </a:lnTo>
                    <a:lnTo>
                      <a:pt x="1091313" y="43905"/>
                    </a:lnTo>
                    <a:lnTo>
                      <a:pt x="1046506" y="30754"/>
                    </a:lnTo>
                    <a:lnTo>
                      <a:pt x="1000783" y="19851"/>
                    </a:lnTo>
                    <a:lnTo>
                      <a:pt x="954207" y="11261"/>
                    </a:lnTo>
                    <a:lnTo>
                      <a:pt x="906841" y="5047"/>
                    </a:lnTo>
                    <a:lnTo>
                      <a:pt x="858749" y="1272"/>
                    </a:lnTo>
                    <a:lnTo>
                      <a:pt x="809994" y="0"/>
                    </a:lnTo>
                    <a:close/>
                  </a:path>
                </a:pathLst>
              </a:custGeom>
              <a:solidFill>
                <a:srgbClr val="00A650">
                  <a:alpha val="20000"/>
                </a:srgbClr>
              </a:solidFill>
            </p:spPr>
            <p:txBody>
              <a:bodyPr wrap="square" lIns="0" tIns="0" rIns="0" bIns="0" rtlCol="0" upright="1">
                <a:prstTxWarp prst="textNoShape">
                  <a:avLst/>
                </a:prstTxWarp>
                <a:noAutofit/>
              </a:bodyPr>
              <a:lstStyle/>
              <a:p>
                <a:endParaRPr lang="en-US"/>
              </a:p>
            </p:txBody>
          </p:sp>
        </p:grpSp>
        <p:sp>
          <p:nvSpPr>
            <p:cNvPr id="15" name="Graphic 5">
              <a:extLst>
                <a:ext uri="{FF2B5EF4-FFF2-40B4-BE49-F238E27FC236}">
                  <a16:creationId xmlns:a16="http://schemas.microsoft.com/office/drawing/2014/main" id="{7FAD1F13-90B4-A816-F71D-C3403E5FC848}"/>
                </a:ext>
              </a:extLst>
            </p:cNvPr>
            <p:cNvSpPr>
              <a:spLocks/>
            </p:cNvSpPr>
            <p:nvPr/>
          </p:nvSpPr>
          <p:spPr>
            <a:xfrm>
              <a:off x="7032104" y="0"/>
              <a:ext cx="828356" cy="766856"/>
            </a:xfrm>
            <a:custGeom>
              <a:avLst/>
              <a:gdLst/>
              <a:ahLst/>
              <a:cxnLst/>
              <a:rect l="l" t="t" r="r" b="b"/>
              <a:pathLst>
                <a:path w="799465" h="824865">
                  <a:moveTo>
                    <a:pt x="799198" y="0"/>
                  </a:moveTo>
                  <a:lnTo>
                    <a:pt x="0" y="0"/>
                  </a:lnTo>
                  <a:lnTo>
                    <a:pt x="0" y="655197"/>
                  </a:lnTo>
                  <a:lnTo>
                    <a:pt x="6044" y="700177"/>
                  </a:lnTo>
                  <a:lnTo>
                    <a:pt x="23101" y="740596"/>
                  </a:lnTo>
                  <a:lnTo>
                    <a:pt x="49558" y="774840"/>
                  </a:lnTo>
                  <a:lnTo>
                    <a:pt x="83803" y="801297"/>
                  </a:lnTo>
                  <a:lnTo>
                    <a:pt x="124221" y="818355"/>
                  </a:lnTo>
                  <a:lnTo>
                    <a:pt x="169202" y="824399"/>
                  </a:lnTo>
                  <a:lnTo>
                    <a:pt x="629996" y="824399"/>
                  </a:lnTo>
                  <a:lnTo>
                    <a:pt x="674976" y="818355"/>
                  </a:lnTo>
                  <a:lnTo>
                    <a:pt x="715395" y="801297"/>
                  </a:lnTo>
                  <a:lnTo>
                    <a:pt x="749639" y="774840"/>
                  </a:lnTo>
                  <a:lnTo>
                    <a:pt x="776096" y="740596"/>
                  </a:lnTo>
                  <a:lnTo>
                    <a:pt x="793154" y="700177"/>
                  </a:lnTo>
                  <a:lnTo>
                    <a:pt x="799198" y="655197"/>
                  </a:lnTo>
                  <a:lnTo>
                    <a:pt x="799198" y="0"/>
                  </a:lnTo>
                  <a:close/>
                </a:path>
              </a:pathLst>
            </a:custGeom>
            <a:solidFill>
              <a:schemeClr val="accent5"/>
            </a:solidFill>
          </p:spPr>
          <p:txBody>
            <a:bodyPr wrap="square" lIns="0" tIns="0" rIns="0" bIns="0" rtlCol="0" upright="1">
              <a:prstTxWarp prst="textNoShape">
                <a:avLst/>
              </a:prstTxWarp>
              <a:noAutofit/>
            </a:bodyPr>
            <a:lstStyle/>
            <a:p>
              <a:endParaRPr lang="en-US"/>
            </a:p>
          </p:txBody>
        </p:sp>
        <p:grpSp>
          <p:nvGrpSpPr>
            <p:cNvPr id="16" name="Group 15">
              <a:extLst>
                <a:ext uri="{FF2B5EF4-FFF2-40B4-BE49-F238E27FC236}">
                  <a16:creationId xmlns:a16="http://schemas.microsoft.com/office/drawing/2014/main" id="{F22C84F1-037E-B089-A180-7CCB90BC7C16}"/>
                </a:ext>
              </a:extLst>
            </p:cNvPr>
            <p:cNvGrpSpPr>
              <a:grpSpLocks/>
            </p:cNvGrpSpPr>
            <p:nvPr/>
          </p:nvGrpSpPr>
          <p:grpSpPr>
            <a:xfrm>
              <a:off x="0" y="4672635"/>
              <a:ext cx="693597" cy="610806"/>
              <a:chOff x="0" y="7177548"/>
              <a:chExt cx="781685" cy="786130"/>
            </a:xfrm>
          </p:grpSpPr>
          <p:sp>
            <p:nvSpPr>
              <p:cNvPr id="17" name="Graphic 32">
                <a:extLst>
                  <a:ext uri="{FF2B5EF4-FFF2-40B4-BE49-F238E27FC236}">
                    <a16:creationId xmlns:a16="http://schemas.microsoft.com/office/drawing/2014/main" id="{F8A077C0-0657-FE93-79C1-1E8F19041D86}"/>
                  </a:ext>
                </a:extLst>
              </p:cNvPr>
              <p:cNvSpPr/>
              <p:nvPr/>
            </p:nvSpPr>
            <p:spPr>
              <a:xfrm>
                <a:off x="0" y="7177548"/>
                <a:ext cx="781685" cy="786130"/>
              </a:xfrm>
              <a:custGeom>
                <a:avLst/>
                <a:gdLst/>
                <a:ahLst/>
                <a:cxnLst/>
                <a:rect l="l" t="t" r="r" b="b"/>
                <a:pathLst>
                  <a:path w="781685" h="786130">
                    <a:moveTo>
                      <a:pt x="612001" y="0"/>
                    </a:moveTo>
                    <a:lnTo>
                      <a:pt x="0" y="0"/>
                    </a:lnTo>
                    <a:lnTo>
                      <a:pt x="0" y="786002"/>
                    </a:lnTo>
                    <a:lnTo>
                      <a:pt x="612001" y="786002"/>
                    </a:lnTo>
                    <a:lnTo>
                      <a:pt x="656981" y="779958"/>
                    </a:lnTo>
                    <a:lnTo>
                      <a:pt x="697400" y="762901"/>
                    </a:lnTo>
                    <a:lnTo>
                      <a:pt x="731645" y="736444"/>
                    </a:lnTo>
                    <a:lnTo>
                      <a:pt x="758102" y="702199"/>
                    </a:lnTo>
                    <a:lnTo>
                      <a:pt x="775159" y="661781"/>
                    </a:lnTo>
                    <a:lnTo>
                      <a:pt x="781203" y="616800"/>
                    </a:lnTo>
                    <a:lnTo>
                      <a:pt x="781203" y="169202"/>
                    </a:lnTo>
                    <a:lnTo>
                      <a:pt x="775159" y="124221"/>
                    </a:lnTo>
                    <a:lnTo>
                      <a:pt x="758102" y="83803"/>
                    </a:lnTo>
                    <a:lnTo>
                      <a:pt x="731645" y="49558"/>
                    </a:lnTo>
                    <a:lnTo>
                      <a:pt x="697400" y="23101"/>
                    </a:lnTo>
                    <a:lnTo>
                      <a:pt x="656981" y="6044"/>
                    </a:lnTo>
                    <a:lnTo>
                      <a:pt x="612001" y="0"/>
                    </a:lnTo>
                    <a:close/>
                  </a:path>
                </a:pathLst>
              </a:custGeom>
              <a:solidFill>
                <a:schemeClr val="accent5"/>
              </a:solidFill>
            </p:spPr>
            <p:txBody>
              <a:bodyPr wrap="square" lIns="0" tIns="0" rIns="0" bIns="0" rtlCol="0" upright="1">
                <a:prstTxWarp prst="textNoShape">
                  <a:avLst/>
                </a:prstTxWarp>
                <a:noAutofit/>
              </a:bodyPr>
              <a:lstStyle/>
              <a:p>
                <a:endParaRPr lang="en-US"/>
              </a:p>
            </p:txBody>
          </p:sp>
        </p:grpSp>
      </p:grpSp>
    </p:spTree>
    <p:extLst>
      <p:ext uri="{BB962C8B-B14F-4D97-AF65-F5344CB8AC3E}">
        <p14:creationId xmlns:p14="http://schemas.microsoft.com/office/powerpoint/2010/main" val="2794828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BB419-4A86-BE5C-5FFB-AC614C88A878}"/>
              </a:ext>
            </a:extLst>
          </p:cNvPr>
          <p:cNvSpPr>
            <a:spLocks noGrp="1"/>
          </p:cNvSpPr>
          <p:nvPr>
            <p:ph type="title"/>
          </p:nvPr>
        </p:nvSpPr>
        <p:spPr/>
        <p:txBody>
          <a:bodyPr/>
          <a:lstStyle/>
          <a:p>
            <a:endParaRPr lang="en-US"/>
          </a:p>
        </p:txBody>
      </p:sp>
      <p:sp>
        <p:nvSpPr>
          <p:cNvPr id="3" name="Subtitle 2"/>
          <p:cNvSpPr>
            <a:spLocks noGrp="1"/>
          </p:cNvSpPr>
          <p:nvPr>
            <p:ph type="body" sz="quarter" idx="13"/>
          </p:nvPr>
        </p:nvSpPr>
        <p:spPr/>
        <p:txBody>
          <a:bodyPr>
            <a:normAutofit/>
          </a:bodyPr>
          <a:lstStyle/>
          <a:p>
            <a:pPr algn="l"/>
            <a:r>
              <a:rPr lang="en-US" sz="1400">
                <a:solidFill>
                  <a:schemeClr val="accent2"/>
                </a:solidFill>
              </a:rPr>
              <a:t>Copyright © EXIN Holding B.V. 2026. All rights reserved.</a:t>
            </a:r>
          </a:p>
          <a:p>
            <a:pPr algn="l"/>
            <a:r>
              <a:rPr lang="en-US" sz="1400">
                <a:solidFill>
                  <a:schemeClr val="accent2"/>
                </a:solidFill>
              </a:rPr>
              <a:t>EXIN® is a registered trademark of EXIN.</a:t>
            </a:r>
          </a:p>
          <a:p>
            <a:pPr algn="l"/>
            <a:r>
              <a:rPr lang="en-US" sz="1400">
                <a:solidFill>
                  <a:schemeClr val="accent2"/>
                </a:solidFill>
              </a:rPr>
              <a:t>SIAM™ is a registered trademark of EXIN.</a:t>
            </a:r>
          </a:p>
          <a:p>
            <a:pPr algn="l"/>
            <a:endParaRPr lang="en-US" sz="1400">
              <a:solidFill>
                <a:schemeClr val="accent2"/>
              </a:solidFill>
            </a:endParaRPr>
          </a:p>
          <a:p>
            <a:pPr algn="l"/>
            <a:r>
              <a:rPr lang="en-US" sz="1400">
                <a:solidFill>
                  <a:schemeClr val="accent2"/>
                </a:solidFill>
              </a:rPr>
              <a:t>EXIN SIAM™ Professional based on the </a:t>
            </a:r>
            <a:r>
              <a:rPr lang="en-US" sz="1400" err="1">
                <a:solidFill>
                  <a:schemeClr val="accent2"/>
                </a:solidFill>
              </a:rPr>
              <a:t>Scopism</a:t>
            </a:r>
            <a:r>
              <a:rPr lang="en-US" sz="1400">
                <a:solidFill>
                  <a:schemeClr val="accent2"/>
                </a:solidFill>
              </a:rPr>
              <a:t> SIAM </a:t>
            </a:r>
            <a:r>
              <a:rPr lang="en-US" sz="1400" err="1">
                <a:solidFill>
                  <a:schemeClr val="accent2"/>
                </a:solidFill>
              </a:rPr>
              <a:t>BoK</a:t>
            </a:r>
            <a:r>
              <a:rPr lang="en-US" sz="1400">
                <a:solidFill>
                  <a:schemeClr val="accent2"/>
                </a:solidFill>
              </a:rPr>
              <a:t> V3 is based on the </a:t>
            </a:r>
            <a:r>
              <a:rPr lang="en-US" sz="1400" err="1">
                <a:solidFill>
                  <a:schemeClr val="accent2"/>
                </a:solidFill>
              </a:rPr>
              <a:t>Scopism</a:t>
            </a:r>
            <a:r>
              <a:rPr lang="en-US" sz="1400">
                <a:solidFill>
                  <a:schemeClr val="accent2"/>
                </a:solidFill>
              </a:rPr>
              <a:t> SIAM Body of Knowledge.</a:t>
            </a:r>
          </a:p>
          <a:p>
            <a:pPr algn="l"/>
            <a:endParaRPr lang="en-US" sz="1400">
              <a:solidFill>
                <a:schemeClr val="accent2"/>
              </a:solidFill>
            </a:endParaRPr>
          </a:p>
          <a:p>
            <a:pPr algn="l"/>
            <a:r>
              <a:rPr lang="en-US" sz="1400">
                <a:solidFill>
                  <a:schemeClr val="accent2"/>
                </a:solidFill>
              </a:rPr>
              <a:t>No part of this publication may be reproduced, stored, utilized or transmitted in any form or by any means, electronic, mechanical, or otherwise, without the prior written permission from EXIN.</a:t>
            </a:r>
          </a:p>
        </p:txBody>
      </p:sp>
      <p:pic>
        <p:nvPicPr>
          <p:cNvPr id="5" name="Picture 4" descr="A close up of a logo&#10;&#10;AI-generated content may be incorrect.">
            <a:extLst>
              <a:ext uri="{FF2B5EF4-FFF2-40B4-BE49-F238E27FC236}">
                <a16:creationId xmlns:a16="http://schemas.microsoft.com/office/drawing/2014/main" id="{7B97EF76-5AB8-C2B3-6A04-B9B58FBB3A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3210" y="4437732"/>
            <a:ext cx="4005580" cy="1079500"/>
          </a:xfrm>
          <a:prstGeom prst="rect">
            <a:avLst/>
          </a:prstGeom>
        </p:spPr>
      </p:pic>
    </p:spTree>
    <p:extLst>
      <p:ext uri="{BB962C8B-B14F-4D97-AF65-F5344CB8AC3E}">
        <p14:creationId xmlns:p14="http://schemas.microsoft.com/office/powerpoint/2010/main" val="880585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Grp="1" noChangeArrowheads="1"/>
          </p:cNvSpPr>
          <p:nvPr>
            <p:ph type="title"/>
          </p:nvPr>
        </p:nvSpPr>
        <p:spPr/>
        <p:txBody>
          <a:bodyPr>
            <a:noAutofit/>
          </a:bodyPr>
          <a:lstStyle/>
          <a:p>
            <a:r>
              <a:rPr lang="en-US" sz="3600"/>
              <a:t>Welcome to the Basic Training Material (BTM)</a:t>
            </a:r>
          </a:p>
        </p:txBody>
      </p:sp>
      <p:sp>
        <p:nvSpPr>
          <p:cNvPr id="2" name="Text Placeholder 1">
            <a:extLst>
              <a:ext uri="{FF2B5EF4-FFF2-40B4-BE49-F238E27FC236}">
                <a16:creationId xmlns:a16="http://schemas.microsoft.com/office/drawing/2014/main" id="{478C8A96-826A-4AFB-8408-59B31C5585BE}"/>
              </a:ext>
            </a:extLst>
          </p:cNvPr>
          <p:cNvSpPr>
            <a:spLocks noGrp="1"/>
          </p:cNvSpPr>
          <p:nvPr>
            <p:ph type="body" sz="quarter" idx="13"/>
          </p:nvPr>
        </p:nvSpPr>
        <p:spPr/>
        <p:txBody>
          <a:bodyPr vert="horz" lIns="91440" tIns="45720" rIns="91440" bIns="45720" rtlCol="0" anchor="t">
            <a:normAutofit fontScale="70000" lnSpcReduction="20000"/>
          </a:bodyPr>
          <a:lstStyle/>
          <a:p>
            <a:r>
              <a:rPr lang="en-US"/>
              <a:t>These slides contain basic presentation material to prepare students for the EXIN SIAM™ Professional Bridge based on the </a:t>
            </a:r>
            <a:r>
              <a:rPr lang="en-US" err="1"/>
              <a:t>Scopism</a:t>
            </a:r>
            <a:r>
              <a:rPr lang="en-US"/>
              <a:t> SIAM </a:t>
            </a:r>
            <a:r>
              <a:rPr lang="en-US" err="1"/>
              <a:t>BoK</a:t>
            </a:r>
            <a:r>
              <a:rPr lang="en-US"/>
              <a:t> V3 examination. They may be used as a basis for an accredited training.</a:t>
            </a:r>
          </a:p>
          <a:p>
            <a:r>
              <a:rPr lang="en-US"/>
              <a:t>The BTM refers to all exam specifications and basic concepts of this module.</a:t>
            </a:r>
          </a:p>
          <a:p>
            <a:r>
              <a:rPr lang="en-US"/>
              <a:t>Some trainer notes may be included. </a:t>
            </a:r>
          </a:p>
          <a:p>
            <a:r>
              <a:rPr lang="en-US"/>
              <a:t>A good training requires examples of practical experience, deepening of exam specifications and basic concepts, exercises, elaborating subjects of special interest to the audience.</a:t>
            </a:r>
          </a:p>
          <a:p>
            <a:r>
              <a:rPr lang="en-US">
                <a:latin typeface="Roboto"/>
                <a:ea typeface="Roboto"/>
                <a:cs typeface="Arial Unicode MS"/>
              </a:rPr>
              <a:t>In case of a minimal training duration, candidates are expected to study the literature. (Compare training duration with study load in Preparation Guide)</a:t>
            </a:r>
          </a:p>
          <a:p>
            <a:r>
              <a:rPr lang="en-US"/>
              <a:t>The order in which the subjects are presented, follow the order of the exam specifications.</a:t>
            </a:r>
          </a:p>
          <a:p>
            <a:r>
              <a:rPr lang="en-US">
                <a:latin typeface="Roboto"/>
                <a:ea typeface="Roboto"/>
                <a:cs typeface="Arial Unicode MS"/>
              </a:rPr>
              <a:t>This BTM is not a complete set of courseware. In order to become accredited, you will need to enhance and enrich this material. </a:t>
            </a:r>
          </a:p>
          <a:p>
            <a:r>
              <a:rPr lang="en-US"/>
              <a:t>When using this BTM, your organization will still need to go through the normal accreditation procedure at EXIN. You can find the accreditation requirements in the Accreditation Manual. </a:t>
            </a:r>
          </a:p>
          <a:p>
            <a:r>
              <a:rPr lang="en-US"/>
              <a:t>This BTM is a service for training providers, no rights can be derived from it.</a:t>
            </a:r>
          </a:p>
          <a:p>
            <a:r>
              <a:rPr lang="en-US">
                <a:latin typeface="Roboto"/>
                <a:ea typeface="Roboto"/>
                <a:cs typeface="Arial Unicode MS"/>
              </a:rPr>
              <a:t>Please note that this BTM cannot be sold commercially. ATOs are allowed to use these materials for the sole purpose of developing their own full courseware to be used in EXIN accredited training. They may not create other commercial products and services based on this file without permission from EXIN. When parts of it are used in another context the source must be referenced and the EXIN copyright statement added.</a:t>
            </a:r>
          </a:p>
          <a:p>
            <a:endParaRPr lang="en-US"/>
          </a:p>
        </p:txBody>
      </p:sp>
    </p:spTree>
    <p:extLst>
      <p:ext uri="{BB962C8B-B14F-4D97-AF65-F5344CB8AC3E}">
        <p14:creationId xmlns:p14="http://schemas.microsoft.com/office/powerpoint/2010/main" val="2917473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Grp="1" noChangeArrowheads="1"/>
          </p:cNvSpPr>
          <p:nvPr>
            <p:ph type="title"/>
          </p:nvPr>
        </p:nvSpPr>
        <p:spPr/>
        <p:txBody>
          <a:bodyPr>
            <a:noAutofit/>
          </a:bodyPr>
          <a:lstStyle/>
          <a:p>
            <a:r>
              <a:rPr lang="nl-NL" sz="3600"/>
              <a:t>Program </a:t>
            </a:r>
            <a:r>
              <a:rPr lang="nl-NL" sz="3600" err="1"/>
              <a:t>Overview</a:t>
            </a:r>
            <a:endParaRPr lang="en-US" sz="1400"/>
          </a:p>
        </p:txBody>
      </p:sp>
      <p:grpSp>
        <p:nvGrpSpPr>
          <p:cNvPr id="10" name="Group 9">
            <a:extLst>
              <a:ext uri="{FF2B5EF4-FFF2-40B4-BE49-F238E27FC236}">
                <a16:creationId xmlns:a16="http://schemas.microsoft.com/office/drawing/2014/main" id="{6BF978DC-B212-5544-1FEF-137C60011837}"/>
              </a:ext>
            </a:extLst>
          </p:cNvPr>
          <p:cNvGrpSpPr/>
          <p:nvPr/>
        </p:nvGrpSpPr>
        <p:grpSpPr>
          <a:xfrm>
            <a:off x="1775520" y="1124744"/>
            <a:ext cx="7458180" cy="5544000"/>
            <a:chOff x="1775520" y="1124744"/>
            <a:chExt cx="7458180" cy="5544000"/>
          </a:xfrm>
        </p:grpSpPr>
        <p:grpSp>
          <p:nvGrpSpPr>
            <p:cNvPr id="11" name="Group 10">
              <a:extLst>
                <a:ext uri="{FF2B5EF4-FFF2-40B4-BE49-F238E27FC236}">
                  <a16:creationId xmlns:a16="http://schemas.microsoft.com/office/drawing/2014/main" id="{0126BD29-FFCB-2337-0BB5-84E3551BBE6D}"/>
                </a:ext>
              </a:extLst>
            </p:cNvPr>
            <p:cNvGrpSpPr/>
            <p:nvPr/>
          </p:nvGrpSpPr>
          <p:grpSpPr>
            <a:xfrm>
              <a:off x="1775520" y="1124744"/>
              <a:ext cx="7458180" cy="5544000"/>
              <a:chOff x="1775520" y="1124744"/>
              <a:chExt cx="7458180" cy="5544000"/>
            </a:xfrm>
          </p:grpSpPr>
          <p:pic>
            <p:nvPicPr>
              <p:cNvPr id="5" name="Picture 4">
                <a:extLst>
                  <a:ext uri="{FF2B5EF4-FFF2-40B4-BE49-F238E27FC236}">
                    <a16:creationId xmlns:a16="http://schemas.microsoft.com/office/drawing/2014/main" id="{5CE1180A-51CE-45B9-9331-6E8DE0316E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3679125" y="1124744"/>
                <a:ext cx="5554575" cy="5544000"/>
              </a:xfrm>
              <a:prstGeom prst="rect">
                <a:avLst/>
              </a:prstGeom>
              <a:noFill/>
              <a:ln>
                <a:noFill/>
              </a:ln>
            </p:spPr>
          </p:pic>
          <p:pic>
            <p:nvPicPr>
              <p:cNvPr id="6" name="Picture 5">
                <a:extLst>
                  <a:ext uri="{FF2B5EF4-FFF2-40B4-BE49-F238E27FC236}">
                    <a16:creationId xmlns:a16="http://schemas.microsoft.com/office/drawing/2014/main" id="{61286FD9-CA33-14EC-7458-B9439B262516}"/>
                  </a:ext>
                </a:extLst>
              </p:cNvPr>
              <p:cNvPicPr>
                <a:picLocks noChangeAspect="1"/>
              </p:cNvPicPr>
              <p:nvPr/>
            </p:nvPicPr>
            <p:blipFill>
              <a:blip r:embed="rId4"/>
              <a:stretch>
                <a:fillRect/>
              </a:stretch>
            </p:blipFill>
            <p:spPr>
              <a:xfrm>
                <a:off x="1775520" y="3717032"/>
                <a:ext cx="3081338" cy="1457391"/>
              </a:xfrm>
              <a:prstGeom prst="rect">
                <a:avLst/>
              </a:prstGeom>
            </p:spPr>
          </p:pic>
          <p:pic>
            <p:nvPicPr>
              <p:cNvPr id="7" name="Picture 6">
                <a:extLst>
                  <a:ext uri="{FF2B5EF4-FFF2-40B4-BE49-F238E27FC236}">
                    <a16:creationId xmlns:a16="http://schemas.microsoft.com/office/drawing/2014/main" id="{FD90E177-2C81-9956-6BEA-9F96802DB95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2549416" y="3785542"/>
                <a:ext cx="1388881" cy="1388881"/>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 descr="Bridge scene with solid fill">
                <a:extLst>
                  <a:ext uri="{FF2B5EF4-FFF2-40B4-BE49-F238E27FC236}">
                    <a16:creationId xmlns:a16="http://schemas.microsoft.com/office/drawing/2014/main" id="{5E2BDF95-EEAC-BC1C-454B-F8043A78C6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079776" y="3785542"/>
                <a:ext cx="1345990" cy="1077552"/>
              </a:xfrm>
              <a:prstGeom prst="rect">
                <a:avLst/>
              </a:prstGeom>
            </p:spPr>
          </p:pic>
        </p:grpSp>
        <p:pic>
          <p:nvPicPr>
            <p:cNvPr id="2" name="Picture 1">
              <a:extLst>
                <a:ext uri="{FF2B5EF4-FFF2-40B4-BE49-F238E27FC236}">
                  <a16:creationId xmlns:a16="http://schemas.microsoft.com/office/drawing/2014/main" id="{9140D1AC-869D-E705-E824-C2F04A157A8F}"/>
                </a:ext>
              </a:extLst>
            </p:cNvPr>
            <p:cNvPicPr>
              <a:picLocks noChangeAspect="1"/>
            </p:cNvPicPr>
            <p:nvPr/>
          </p:nvPicPr>
          <p:blipFill>
            <a:blip r:embed="rId4"/>
            <a:stretch>
              <a:fillRect/>
            </a:stretch>
          </p:blipFill>
          <p:spPr>
            <a:xfrm>
              <a:off x="1775520" y="5125970"/>
              <a:ext cx="3081338" cy="1457391"/>
            </a:xfrm>
            <a:prstGeom prst="rect">
              <a:avLst/>
            </a:prstGeom>
          </p:spPr>
        </p:pic>
        <p:pic>
          <p:nvPicPr>
            <p:cNvPr id="8" name="Picture 7">
              <a:extLst>
                <a:ext uri="{FF2B5EF4-FFF2-40B4-BE49-F238E27FC236}">
                  <a16:creationId xmlns:a16="http://schemas.microsoft.com/office/drawing/2014/main" id="{D15B8765-3EB3-7CC4-8021-7A2CE465E78B}"/>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bwMode="auto">
            <a:xfrm>
              <a:off x="2549416" y="5194480"/>
              <a:ext cx="1388881" cy="1388881"/>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8" descr="Bridge scene with solid fill">
              <a:extLst>
                <a:ext uri="{FF2B5EF4-FFF2-40B4-BE49-F238E27FC236}">
                  <a16:creationId xmlns:a16="http://schemas.microsoft.com/office/drawing/2014/main" id="{1C4868F5-9E9B-89FC-7F6F-742CEA81327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079776" y="5194480"/>
              <a:ext cx="1345990" cy="1077552"/>
            </a:xfrm>
            <a:prstGeom prst="rect">
              <a:avLst/>
            </a:prstGeom>
          </p:spPr>
        </p:pic>
      </p:grpSp>
    </p:spTree>
    <p:extLst>
      <p:ext uri="{BB962C8B-B14F-4D97-AF65-F5344CB8AC3E}">
        <p14:creationId xmlns:p14="http://schemas.microsoft.com/office/powerpoint/2010/main" val="32685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Training schedule</a:t>
            </a:r>
          </a:p>
        </p:txBody>
      </p:sp>
      <p:sp>
        <p:nvSpPr>
          <p:cNvPr id="2" name="Text Placeholder 1">
            <a:extLst>
              <a:ext uri="{FF2B5EF4-FFF2-40B4-BE49-F238E27FC236}">
                <a16:creationId xmlns:a16="http://schemas.microsoft.com/office/drawing/2014/main" id="{664714FB-E9B7-48F9-9ECE-C698F2F15C71}"/>
              </a:ext>
            </a:extLst>
          </p:cNvPr>
          <p:cNvSpPr>
            <a:spLocks noGrp="1"/>
          </p:cNvSpPr>
          <p:nvPr>
            <p:ph type="body" sz="quarter" idx="13"/>
          </p:nvPr>
        </p:nvSpPr>
        <p:spPr/>
        <p:txBody>
          <a:bodyPr/>
          <a:lstStyle/>
          <a:p>
            <a:pPr marL="457200" indent="-457200"/>
            <a:r>
              <a:rPr lang="en-US"/>
              <a:t>Discovery &amp; Strategy</a:t>
            </a:r>
          </a:p>
          <a:p>
            <a:pPr marL="457200" indent="-457200"/>
            <a:r>
              <a:rPr lang="en-US"/>
              <a:t>Plan &amp; Build</a:t>
            </a:r>
          </a:p>
          <a:p>
            <a:pPr marL="457200" indent="-457200"/>
            <a:r>
              <a:rPr lang="en-US"/>
              <a:t>Implement</a:t>
            </a:r>
          </a:p>
          <a:p>
            <a:pPr marL="457200" indent="-457200"/>
            <a:r>
              <a:rPr lang="en-US"/>
              <a:t>Run &amp; Improve</a:t>
            </a:r>
          </a:p>
        </p:txBody>
      </p:sp>
    </p:spTree>
    <p:extLst>
      <p:ext uri="{BB962C8B-B14F-4D97-AF65-F5344CB8AC3E}">
        <p14:creationId xmlns:p14="http://schemas.microsoft.com/office/powerpoint/2010/main" val="3723025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a:t>Course objectives and target group</a:t>
            </a:r>
          </a:p>
        </p:txBody>
      </p:sp>
      <p:sp>
        <p:nvSpPr>
          <p:cNvPr id="2" name="Text Placeholder 1">
            <a:extLst>
              <a:ext uri="{FF2B5EF4-FFF2-40B4-BE49-F238E27FC236}">
                <a16:creationId xmlns:a16="http://schemas.microsoft.com/office/drawing/2014/main" id="{9689A2A8-7F87-416B-BB86-B75D8C71BC34}"/>
              </a:ext>
            </a:extLst>
          </p:cNvPr>
          <p:cNvSpPr>
            <a:spLocks noGrp="1"/>
          </p:cNvSpPr>
          <p:nvPr>
            <p:ph type="body" sz="quarter" idx="13"/>
          </p:nvPr>
        </p:nvSpPr>
        <p:spPr/>
        <p:txBody>
          <a:bodyPr vert="horz" lIns="91440" tIns="45720" rIns="91440" bIns="45720" rtlCol="0" anchor="t">
            <a:normAutofit/>
          </a:bodyPr>
          <a:lstStyle/>
          <a:p>
            <a:r>
              <a:rPr lang="en-US">
                <a:latin typeface="Roboto"/>
                <a:ea typeface="Roboto"/>
                <a:cs typeface="Arial Unicode MS"/>
              </a:rPr>
              <a:t>EXIN SIAM™ Professional Bridge based on the </a:t>
            </a:r>
            <a:r>
              <a:rPr lang="en-US" err="1">
                <a:latin typeface="Roboto"/>
                <a:ea typeface="Roboto"/>
                <a:cs typeface="Arial Unicode MS"/>
              </a:rPr>
              <a:t>Scopism</a:t>
            </a:r>
            <a:r>
              <a:rPr lang="en-US">
                <a:latin typeface="Roboto"/>
                <a:ea typeface="Roboto"/>
                <a:cs typeface="Arial Unicode MS"/>
              </a:rPr>
              <a:t> SIAM </a:t>
            </a:r>
            <a:r>
              <a:rPr lang="en-US" err="1">
                <a:latin typeface="Roboto"/>
                <a:ea typeface="Roboto"/>
                <a:cs typeface="Arial Unicode MS"/>
              </a:rPr>
              <a:t>BoK</a:t>
            </a:r>
            <a:r>
              <a:rPr lang="en-US">
                <a:latin typeface="Roboto"/>
                <a:ea typeface="Roboto"/>
                <a:cs typeface="Arial Unicode MS"/>
              </a:rPr>
              <a:t> V3 certification confirms that the professional is up to date on applying SIAM best practices according to the </a:t>
            </a:r>
            <a:r>
              <a:rPr lang="en-US" err="1">
                <a:latin typeface="Roboto"/>
                <a:ea typeface="Roboto"/>
                <a:cs typeface="Arial Unicode MS"/>
              </a:rPr>
              <a:t>Scopism</a:t>
            </a:r>
            <a:r>
              <a:rPr lang="en-US">
                <a:latin typeface="Roboto"/>
                <a:ea typeface="Roboto"/>
                <a:cs typeface="Arial Unicode MS"/>
              </a:rPr>
              <a:t> SIAM </a:t>
            </a:r>
            <a:r>
              <a:rPr lang="en-US" err="1">
                <a:latin typeface="Roboto"/>
                <a:ea typeface="Roboto"/>
                <a:cs typeface="Arial Unicode MS"/>
              </a:rPr>
              <a:t>BoK</a:t>
            </a:r>
            <a:r>
              <a:rPr lang="en-US">
                <a:latin typeface="Roboto"/>
                <a:ea typeface="Roboto"/>
                <a:cs typeface="Arial Unicode MS"/>
              </a:rPr>
              <a:t> V3, including the ability to perform activities in the four stages of the SIAM roadmap, manage multiple service providers and integrate them seamlessly to provide a single business-facing IT organization.</a:t>
            </a:r>
          </a:p>
          <a:p>
            <a:endParaRPr lang="en-US"/>
          </a:p>
          <a:p>
            <a:r>
              <a:rPr lang="en-US">
                <a:latin typeface="Roboto"/>
                <a:ea typeface="Roboto"/>
                <a:cs typeface="Arial Unicode MS"/>
              </a:rPr>
              <a:t>This certification is aimed at professionals who already hold a SIAM</a:t>
            </a:r>
            <a:r>
              <a:rPr lang="en-US">
                <a:latin typeface="Roboto"/>
                <a:ea typeface="Roboto"/>
                <a:cs typeface="Roboto"/>
              </a:rPr>
              <a:t>™</a:t>
            </a:r>
            <a:r>
              <a:rPr lang="en-US">
                <a:latin typeface="Roboto"/>
                <a:ea typeface="Roboto"/>
                <a:cs typeface="Arial Unicode MS"/>
              </a:rPr>
              <a:t> Professional certification under a previous version of the SIAM </a:t>
            </a:r>
            <a:r>
              <a:rPr lang="en-US" err="1">
                <a:latin typeface="Roboto"/>
                <a:ea typeface="Roboto"/>
                <a:cs typeface="Arial Unicode MS"/>
              </a:rPr>
              <a:t>BoK</a:t>
            </a:r>
            <a:r>
              <a:rPr lang="en-US">
                <a:latin typeface="Roboto"/>
                <a:ea typeface="Roboto"/>
                <a:cs typeface="Arial Unicode MS"/>
              </a:rPr>
              <a:t>, who wish to update their knowledge and prove that they can apply the latest and newest best practices in SIAM.</a:t>
            </a:r>
          </a:p>
          <a:p>
            <a:pPr marL="0" indent="0">
              <a:buNone/>
            </a:pPr>
            <a:endParaRPr lang="en-US">
              <a:latin typeface="Roboto"/>
              <a:ea typeface="Roboto"/>
              <a:cs typeface="Arial Unicode MS"/>
            </a:endParaRPr>
          </a:p>
          <a:p>
            <a:endParaRPr lang="en-US"/>
          </a:p>
        </p:txBody>
      </p:sp>
    </p:spTree>
    <p:extLst>
      <p:ext uri="{BB962C8B-B14F-4D97-AF65-F5344CB8AC3E}">
        <p14:creationId xmlns:p14="http://schemas.microsoft.com/office/powerpoint/2010/main" val="1502125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Requirements for certification</a:t>
            </a:r>
          </a:p>
        </p:txBody>
      </p:sp>
      <p:sp>
        <p:nvSpPr>
          <p:cNvPr id="3" name="Text Placeholder 2">
            <a:extLst>
              <a:ext uri="{FF2B5EF4-FFF2-40B4-BE49-F238E27FC236}">
                <a16:creationId xmlns:a16="http://schemas.microsoft.com/office/drawing/2014/main" id="{03F6CE98-8DDD-2227-F342-66CC15883825}"/>
              </a:ext>
            </a:extLst>
          </p:cNvPr>
          <p:cNvSpPr>
            <a:spLocks noGrp="1"/>
          </p:cNvSpPr>
          <p:nvPr>
            <p:ph type="body" sz="quarter" idx="13"/>
          </p:nvPr>
        </p:nvSpPr>
        <p:spPr/>
        <p:txBody>
          <a:bodyPr/>
          <a:lstStyle/>
          <a:p>
            <a:endParaRPr lang="en-US"/>
          </a:p>
        </p:txBody>
      </p:sp>
      <p:sp>
        <p:nvSpPr>
          <p:cNvPr id="4" name="Text Placeholder 1">
            <a:extLst>
              <a:ext uri="{FF2B5EF4-FFF2-40B4-BE49-F238E27FC236}">
                <a16:creationId xmlns:a16="http://schemas.microsoft.com/office/drawing/2014/main" id="{ABE953FD-2ED0-4D33-87A2-65C81B1D66DB}"/>
              </a:ext>
            </a:extLst>
          </p:cNvPr>
          <p:cNvSpPr txBox="1">
            <a:spLocks/>
          </p:cNvSpPr>
          <p:nvPr/>
        </p:nvSpPr>
        <p:spPr>
          <a:xfrm>
            <a:off x="624421" y="1628777"/>
            <a:ext cx="10943167" cy="4392613"/>
          </a:xfrm>
          <a:prstGeom prst="rect">
            <a:avLst/>
          </a:prstGeom>
        </p:spPr>
        <p:txBody>
          <a:bodyPr/>
          <a:lstStyle>
            <a:lvl1pPr marL="0" indent="0" algn="l" defTabSz="914400" rtl="0" eaLnBrk="1" latinLnBrk="0" hangingPunct="1">
              <a:spcBef>
                <a:spcPct val="20000"/>
              </a:spcBef>
              <a:buFont typeface="Arial" panose="020B0604020202020204" pitchFamily="34" charset="0"/>
              <a:buNone/>
              <a:defRPr sz="2400" kern="1200" baseline="0">
                <a:solidFill>
                  <a:srgbClr val="002A5A"/>
                </a:solidFill>
                <a:latin typeface="Roboto" panose="02000000000000000000" pitchFamily="2" charset="0"/>
                <a:ea typeface="Roboto" panose="02000000000000000000" pitchFamily="2" charset="0"/>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18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indent="-342900">
              <a:buFont typeface="Arial" panose="020B0604020202020204" pitchFamily="34" charset="0"/>
              <a:buChar char="•"/>
            </a:pPr>
            <a:r>
              <a:rPr lang="en-US"/>
              <a:t>Successful completion of a previous EXIN SIAM™ Professional exam.</a:t>
            </a:r>
          </a:p>
          <a:p>
            <a:pPr marL="342900" lvl="0" indent="-342900">
              <a:buFont typeface="Arial" panose="020B0604020202020204" pitchFamily="34" charset="0"/>
              <a:buChar char="•"/>
            </a:pPr>
            <a:r>
              <a:rPr lang="en-US"/>
              <a:t>Successful completion of the EXIN SIAM™ Professional based on the </a:t>
            </a:r>
            <a:r>
              <a:rPr lang="en-US" err="1"/>
              <a:t>Scopism</a:t>
            </a:r>
            <a:r>
              <a:rPr lang="en-US"/>
              <a:t> SIAM </a:t>
            </a:r>
            <a:r>
              <a:rPr lang="en-US" err="1"/>
              <a:t>BoK</a:t>
            </a:r>
            <a:r>
              <a:rPr lang="en-US"/>
              <a:t> V3 exam.</a:t>
            </a:r>
          </a:p>
        </p:txBody>
      </p:sp>
    </p:spTree>
    <p:extLst>
      <p:ext uri="{BB962C8B-B14F-4D97-AF65-F5344CB8AC3E}">
        <p14:creationId xmlns:p14="http://schemas.microsoft.com/office/powerpoint/2010/main" val="314414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Basic concepts</a:t>
            </a:r>
          </a:p>
        </p:txBody>
      </p:sp>
      <p:sp>
        <p:nvSpPr>
          <p:cNvPr id="4" name="Text Placeholder 3">
            <a:extLst>
              <a:ext uri="{FF2B5EF4-FFF2-40B4-BE49-F238E27FC236}">
                <a16:creationId xmlns:a16="http://schemas.microsoft.com/office/drawing/2014/main" id="{213CE709-50AE-4F0F-820A-1588C1EB6ECF}"/>
              </a:ext>
            </a:extLst>
          </p:cNvPr>
          <p:cNvSpPr>
            <a:spLocks noGrp="1"/>
          </p:cNvSpPr>
          <p:nvPr>
            <p:ph type="body" sz="quarter" idx="13"/>
          </p:nvPr>
        </p:nvSpPr>
        <p:spPr/>
        <p:txBody>
          <a:bodyPr/>
          <a:lstStyle/>
          <a:p>
            <a:pPr marL="342900" indent="-342900">
              <a:buFont typeface="Arial" panose="020B0604020202020204" pitchFamily="34" charset="0"/>
              <a:buChar char="•"/>
            </a:pPr>
            <a:r>
              <a:rPr lang="en-GB"/>
              <a:t>The list of Basic Concepts in the student notes below will be considered understood for the exam</a:t>
            </a:r>
          </a:p>
          <a:p>
            <a:pPr marL="342900" indent="-342900">
              <a:buFont typeface="Arial" panose="020B0604020202020204" pitchFamily="34" charset="0"/>
              <a:buChar char="•"/>
            </a:pPr>
            <a:r>
              <a:rPr lang="en-GB"/>
              <a:t>The student is advised to research and understand the concepts</a:t>
            </a:r>
          </a:p>
          <a:p>
            <a:endParaRPr lang="en-US"/>
          </a:p>
        </p:txBody>
      </p:sp>
    </p:spTree>
    <p:extLst>
      <p:ext uri="{BB962C8B-B14F-4D97-AF65-F5344CB8AC3E}">
        <p14:creationId xmlns:p14="http://schemas.microsoft.com/office/powerpoint/2010/main" val="3321740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Examination details</a:t>
            </a:r>
          </a:p>
        </p:txBody>
      </p:sp>
      <p:sp>
        <p:nvSpPr>
          <p:cNvPr id="3" name="Text Placeholder 2">
            <a:extLst>
              <a:ext uri="{FF2B5EF4-FFF2-40B4-BE49-F238E27FC236}">
                <a16:creationId xmlns:a16="http://schemas.microsoft.com/office/drawing/2014/main" id="{709C33D9-8024-6F79-E53C-D9D9570907A8}"/>
              </a:ext>
            </a:extLst>
          </p:cNvPr>
          <p:cNvSpPr>
            <a:spLocks noGrp="1"/>
          </p:cNvSpPr>
          <p:nvPr>
            <p:ph type="body" sz="quarter" idx="13"/>
          </p:nvPr>
        </p:nvSpPr>
        <p:spPr/>
        <p:txBody>
          <a:bodyPr/>
          <a:lstStyle/>
          <a:p>
            <a:endParaRPr lang="en-US"/>
          </a:p>
        </p:txBody>
      </p:sp>
      <p:graphicFrame>
        <p:nvGraphicFramePr>
          <p:cNvPr id="6" name="Table 5">
            <a:extLst>
              <a:ext uri="{FF2B5EF4-FFF2-40B4-BE49-F238E27FC236}">
                <a16:creationId xmlns:a16="http://schemas.microsoft.com/office/drawing/2014/main" id="{C00A23CD-BAD6-4EBA-93FA-B2624AF49AE8}"/>
              </a:ext>
            </a:extLst>
          </p:cNvPr>
          <p:cNvGraphicFramePr>
            <a:graphicFrameLocks noGrp="1"/>
          </p:cNvGraphicFramePr>
          <p:nvPr>
            <p:extLst>
              <p:ext uri="{D42A27DB-BD31-4B8C-83A1-F6EECF244321}">
                <p14:modId xmlns:p14="http://schemas.microsoft.com/office/powerpoint/2010/main" val="2515236714"/>
              </p:ext>
            </p:extLst>
          </p:nvPr>
        </p:nvGraphicFramePr>
        <p:xfrm>
          <a:off x="627033" y="1340768"/>
          <a:ext cx="10639751" cy="4265641"/>
        </p:xfrm>
        <a:graphic>
          <a:graphicData uri="http://schemas.openxmlformats.org/drawingml/2006/table">
            <a:tbl>
              <a:tblPr bandRow="1">
                <a:tableStyleId>{7DF18680-E054-41AD-8BC1-D1AEF772440D}</a:tableStyleId>
              </a:tblPr>
              <a:tblGrid>
                <a:gridCol w="5829007">
                  <a:extLst>
                    <a:ext uri="{9D8B030D-6E8A-4147-A177-3AD203B41FA5}">
                      <a16:colId xmlns:a16="http://schemas.microsoft.com/office/drawing/2014/main" val="2064359756"/>
                    </a:ext>
                  </a:extLst>
                </a:gridCol>
                <a:gridCol w="4810744">
                  <a:extLst>
                    <a:ext uri="{9D8B030D-6E8A-4147-A177-3AD203B41FA5}">
                      <a16:colId xmlns:a16="http://schemas.microsoft.com/office/drawing/2014/main" val="1791612580"/>
                    </a:ext>
                  </a:extLst>
                </a:gridCol>
              </a:tblGrid>
              <a:tr h="533774">
                <a:tc>
                  <a:txBody>
                    <a:bodyPr/>
                    <a:lstStyle/>
                    <a:p>
                      <a:pPr algn="l">
                        <a:lnSpc>
                          <a:spcPts val="1200"/>
                        </a:lnSpc>
                        <a:spcAft>
                          <a:spcPts val="0"/>
                        </a:spcAft>
                      </a:pPr>
                      <a:r>
                        <a:rPr lang="en-US" sz="2400" b="0">
                          <a:solidFill>
                            <a:schemeClr val="tx1"/>
                          </a:solidFill>
                          <a:effectLst/>
                        </a:rPr>
                        <a:t>Examination type:</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Multiple-choice questions</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3719038915"/>
                  </a:ext>
                </a:extLst>
              </a:tr>
              <a:tr h="533774">
                <a:tc>
                  <a:txBody>
                    <a:bodyPr/>
                    <a:lstStyle/>
                    <a:p>
                      <a:pPr algn="l">
                        <a:lnSpc>
                          <a:spcPts val="1200"/>
                        </a:lnSpc>
                        <a:spcAft>
                          <a:spcPts val="0"/>
                        </a:spcAft>
                      </a:pPr>
                      <a:r>
                        <a:rPr lang="en-US" sz="2400" b="0">
                          <a:solidFill>
                            <a:schemeClr val="tx1"/>
                          </a:solidFill>
                          <a:effectLst/>
                        </a:rPr>
                        <a:t>Number of questions:</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20</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2393937626"/>
                  </a:ext>
                </a:extLst>
              </a:tr>
              <a:tr h="533774">
                <a:tc>
                  <a:txBody>
                    <a:bodyPr/>
                    <a:lstStyle/>
                    <a:p>
                      <a:pPr algn="l">
                        <a:lnSpc>
                          <a:spcPts val="1200"/>
                        </a:lnSpc>
                        <a:spcAft>
                          <a:spcPts val="0"/>
                        </a:spcAft>
                      </a:pPr>
                      <a:r>
                        <a:rPr lang="en-US" sz="2400" b="0">
                          <a:solidFill>
                            <a:schemeClr val="tx1"/>
                          </a:solidFill>
                          <a:effectLst/>
                        </a:rPr>
                        <a:t>Pass mark:</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65% (13/20 questions)</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3406353289"/>
                  </a:ext>
                </a:extLst>
              </a:tr>
              <a:tr h="1062997">
                <a:tc>
                  <a:txBody>
                    <a:bodyPr/>
                    <a:lstStyle/>
                    <a:p>
                      <a:pPr algn="l">
                        <a:lnSpc>
                          <a:spcPts val="1200"/>
                        </a:lnSpc>
                        <a:spcAft>
                          <a:spcPts val="0"/>
                        </a:spcAft>
                      </a:pPr>
                      <a:r>
                        <a:rPr lang="en-US" sz="2400" b="0">
                          <a:solidFill>
                            <a:schemeClr val="tx1"/>
                          </a:solidFill>
                          <a:effectLst/>
                        </a:rPr>
                        <a:t>Open book:</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2500"/>
                        </a:lnSpc>
                        <a:spcAft>
                          <a:spcPts val="0"/>
                        </a:spcAft>
                      </a:pPr>
                      <a:r>
                        <a:rPr lang="en-US" sz="2400" b="0">
                          <a:solidFill>
                            <a:schemeClr val="tx1"/>
                          </a:solidFill>
                          <a:effectLst/>
                        </a:rPr>
                        <a:t>No. The exam is based on a case study. This case study is provided as an appendix to the exam. </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3389083130"/>
                  </a:ext>
                </a:extLst>
              </a:tr>
              <a:tr h="533774">
                <a:tc>
                  <a:txBody>
                    <a:bodyPr/>
                    <a:lstStyle/>
                    <a:p>
                      <a:pPr algn="l">
                        <a:lnSpc>
                          <a:spcPts val="1200"/>
                        </a:lnSpc>
                        <a:spcAft>
                          <a:spcPts val="0"/>
                        </a:spcAft>
                      </a:pPr>
                      <a:r>
                        <a:rPr lang="en-US" sz="2400" b="0">
                          <a:solidFill>
                            <a:schemeClr val="tx1"/>
                          </a:solidFill>
                          <a:effectLst/>
                        </a:rPr>
                        <a:t>Notes:</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No</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2161144492"/>
                  </a:ext>
                </a:extLst>
              </a:tr>
              <a:tr h="533774">
                <a:tc>
                  <a:txBody>
                    <a:bodyPr/>
                    <a:lstStyle/>
                    <a:p>
                      <a:pPr algn="l">
                        <a:lnSpc>
                          <a:spcPts val="1200"/>
                        </a:lnSpc>
                        <a:spcAft>
                          <a:spcPts val="0"/>
                        </a:spcAft>
                      </a:pPr>
                      <a:r>
                        <a:rPr lang="en-US" sz="2400" b="0">
                          <a:solidFill>
                            <a:schemeClr val="tx1"/>
                          </a:solidFill>
                          <a:effectLst/>
                        </a:rPr>
                        <a:t>Electronic equipment/aides permitted:</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No</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1451957955"/>
                  </a:ext>
                </a:extLst>
              </a:tr>
              <a:tr h="533774">
                <a:tc>
                  <a:txBody>
                    <a:bodyPr/>
                    <a:lstStyle/>
                    <a:p>
                      <a:pPr algn="l">
                        <a:lnSpc>
                          <a:spcPts val="1200"/>
                        </a:lnSpc>
                        <a:spcAft>
                          <a:spcPts val="0"/>
                        </a:spcAft>
                      </a:pPr>
                      <a:r>
                        <a:rPr lang="en-US" sz="2400" b="0" noProof="0">
                          <a:solidFill>
                            <a:schemeClr val="tx1"/>
                          </a:solidFill>
                          <a:effectLst/>
                        </a:rPr>
                        <a:t>Exam</a:t>
                      </a:r>
                      <a:r>
                        <a:rPr lang="pt-BR" sz="2400" b="0">
                          <a:solidFill>
                            <a:schemeClr val="tx1"/>
                          </a:solidFill>
                          <a:effectLst/>
                        </a:rPr>
                        <a:t> </a:t>
                      </a:r>
                      <a:r>
                        <a:rPr lang="en-US" sz="2400" b="0" noProof="0">
                          <a:solidFill>
                            <a:schemeClr val="tx1"/>
                          </a:solidFill>
                          <a:effectLst/>
                        </a:rPr>
                        <a:t>duration</a:t>
                      </a:r>
                      <a:r>
                        <a:rPr lang="pt-BR" sz="2400" b="0">
                          <a:solidFill>
                            <a:schemeClr val="tx1"/>
                          </a:solidFill>
                          <a:effectLst/>
                        </a:rPr>
                        <a:t>:</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tc>
                  <a:txBody>
                    <a:bodyPr/>
                    <a:lstStyle/>
                    <a:p>
                      <a:pPr algn="l">
                        <a:lnSpc>
                          <a:spcPts val="1200"/>
                        </a:lnSpc>
                        <a:spcAft>
                          <a:spcPts val="0"/>
                        </a:spcAft>
                      </a:pPr>
                      <a:r>
                        <a:rPr lang="en-US" sz="2400" b="0">
                          <a:solidFill>
                            <a:schemeClr val="tx1"/>
                          </a:solidFill>
                          <a:effectLst/>
                        </a:rPr>
                        <a:t>45 minutes</a:t>
                      </a:r>
                      <a:endParaRPr lang="en-US" sz="2400" b="0">
                        <a:solidFill>
                          <a:schemeClr val="tx1"/>
                        </a:solidFill>
                        <a:effectLst/>
                        <a:latin typeface="Roboto" panose="02000000000000000000" pitchFamily="2" charset="0"/>
                        <a:ea typeface="Roboto" panose="02000000000000000000" pitchFamily="2" charset="0"/>
                        <a:cs typeface="Times New Roman" panose="02020603050405020304" pitchFamily="18" charset="0"/>
                      </a:endParaRPr>
                    </a:p>
                  </a:txBody>
                  <a:tcPr marL="68580" marR="68580" marT="0" marB="0" anchor="b"/>
                </a:tc>
                <a:extLst>
                  <a:ext uri="{0D108BD9-81ED-4DB2-BD59-A6C34878D82A}">
                    <a16:rowId xmlns:a16="http://schemas.microsoft.com/office/drawing/2014/main" val="2358249382"/>
                  </a:ext>
                </a:extLst>
              </a:tr>
            </a:tbl>
          </a:graphicData>
        </a:graphic>
      </p:graphicFrame>
      <p:sp>
        <p:nvSpPr>
          <p:cNvPr id="7" name="Rectangle 2">
            <a:extLst>
              <a:ext uri="{FF2B5EF4-FFF2-40B4-BE49-F238E27FC236}">
                <a16:creationId xmlns:a16="http://schemas.microsoft.com/office/drawing/2014/main" id="{5CC65DA0-43E2-40F6-B747-6BAD2FF87C23}"/>
              </a:ext>
            </a:extLst>
          </p:cNvPr>
          <p:cNvSpPr>
            <a:spLocks noChangeArrowheads="1"/>
          </p:cNvSpPr>
          <p:nvPr/>
        </p:nvSpPr>
        <p:spPr bwMode="auto">
          <a:xfrm>
            <a:off x="767408" y="6121696"/>
            <a:ext cx="1065718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2400" b="0" i="0" u="none" strike="noStrike" cap="none" normalizeH="0" baseline="0">
                <a:ln>
                  <a:noFill/>
                </a:ln>
                <a:solidFill>
                  <a:srgbClr val="002A5A"/>
                </a:solidFill>
                <a:effectLst/>
                <a:latin typeface="Roboto" panose="02000000000000000000" pitchFamily="2" charset="0"/>
                <a:ea typeface="Arial Unicode MS" panose="020B0604020202020204" pitchFamily="34" charset="-128"/>
                <a:cs typeface="Times New Roman" panose="02020603050405020304" pitchFamily="18" charset="0"/>
              </a:rPr>
              <a:t>The Rules and Regulations for EXIN’s examinations apply to this exam.</a:t>
            </a:r>
            <a:endParaRPr kumimoji="0" lang="en-US" altLang="zh-TW" sz="24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8744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 literature</a:t>
            </a:r>
          </a:p>
        </p:txBody>
      </p:sp>
      <p:sp>
        <p:nvSpPr>
          <p:cNvPr id="3" name="Text Placeholder 2">
            <a:extLst>
              <a:ext uri="{FF2B5EF4-FFF2-40B4-BE49-F238E27FC236}">
                <a16:creationId xmlns:a16="http://schemas.microsoft.com/office/drawing/2014/main" id="{2A74060D-4D22-1813-8C00-8C770EF17E7D}"/>
              </a:ext>
            </a:extLst>
          </p:cNvPr>
          <p:cNvSpPr>
            <a:spLocks noGrp="1"/>
          </p:cNvSpPr>
          <p:nvPr>
            <p:ph type="body" sz="quarter" idx="13"/>
          </p:nvPr>
        </p:nvSpPr>
        <p:spPr/>
        <p:txBody>
          <a:bodyPr/>
          <a:lstStyle/>
          <a:p>
            <a:endParaRPr lang="en-US"/>
          </a:p>
        </p:txBody>
      </p:sp>
      <p:sp>
        <p:nvSpPr>
          <p:cNvPr id="4" name="Text Placeholder 1">
            <a:extLst>
              <a:ext uri="{FF2B5EF4-FFF2-40B4-BE49-F238E27FC236}">
                <a16:creationId xmlns:a16="http://schemas.microsoft.com/office/drawing/2014/main" id="{7E25FD0B-32D3-4A5B-BFB3-4F565BD179A7}"/>
              </a:ext>
            </a:extLst>
          </p:cNvPr>
          <p:cNvSpPr txBox="1">
            <a:spLocks/>
          </p:cNvSpPr>
          <p:nvPr/>
        </p:nvSpPr>
        <p:spPr>
          <a:xfrm>
            <a:off x="624421" y="1268761"/>
            <a:ext cx="10943167" cy="4896544"/>
          </a:xfrm>
          <a:prstGeom prst="rect">
            <a:avLst/>
          </a:prstGeom>
        </p:spPr>
        <p:txBody>
          <a:bodyPr/>
          <a:lstStyle>
            <a:lvl1pPr marL="0" indent="0" algn="l" defTabSz="914400" rtl="0" eaLnBrk="1" latinLnBrk="0" hangingPunct="1">
              <a:spcBef>
                <a:spcPct val="20000"/>
              </a:spcBef>
              <a:buFont typeface="Arial" panose="020B0604020202020204" pitchFamily="34" charset="0"/>
              <a:buNone/>
              <a:defRPr sz="2400" kern="1200" baseline="0">
                <a:solidFill>
                  <a:srgbClr val="002A5A"/>
                </a:solidFill>
                <a:latin typeface="Roboto" panose="02000000000000000000" pitchFamily="2" charset="0"/>
                <a:ea typeface="Roboto" panose="02000000000000000000" pitchFamily="2" charset="0"/>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18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lvl="0" indent="-457200">
              <a:buFont typeface="+mj-lt"/>
              <a:buAutoNum type="alphaUcPeriod"/>
            </a:pPr>
            <a:r>
              <a:rPr lang="en-US"/>
              <a:t>Simon Dorst, Michelle Major-Goldsmith, Claire Agutter et al.</a:t>
            </a:r>
          </a:p>
          <a:p>
            <a:pPr marL="457200" lvl="1" indent="0">
              <a:buNone/>
            </a:pPr>
            <a:r>
              <a:rPr lang="en-US" b="1"/>
              <a:t>SIAM Professional Body of Knowledge</a:t>
            </a:r>
            <a:endParaRPr lang="en-US"/>
          </a:p>
          <a:p>
            <a:pPr marL="457200" lvl="1" indent="0">
              <a:buNone/>
            </a:pPr>
            <a:r>
              <a:rPr lang="en-US"/>
              <a:t>November 2025</a:t>
            </a:r>
          </a:p>
          <a:p>
            <a:pPr marL="457200" lvl="1" indent="0">
              <a:buNone/>
            </a:pPr>
            <a:r>
              <a:rPr lang="en-US"/>
              <a:t>Freely available on </a:t>
            </a:r>
            <a:r>
              <a:rPr lang="en-US" u="sng">
                <a:solidFill>
                  <a:schemeClr val="accent1"/>
                </a:solidFill>
                <a:hlinkClick r:id="rId3">
                  <a:extLst>
                    <a:ext uri="{A12FA001-AC4F-418D-AE19-62706E023703}">
                      <ahyp:hlinkClr xmlns:ahyp="http://schemas.microsoft.com/office/drawing/2018/hyperlinkcolor" val="tx"/>
                    </a:ext>
                  </a:extLst>
                </a:hlinkClick>
              </a:rPr>
              <a:t>https://www.scopism.com/free-downloads/</a:t>
            </a:r>
            <a:r>
              <a:rPr lang="en-US">
                <a:solidFill>
                  <a:schemeClr val="accent1"/>
                </a:solidFill>
              </a:rPr>
              <a:t>.</a:t>
            </a:r>
          </a:p>
          <a:p>
            <a:pPr marL="457200" lvl="1" indent="0">
              <a:buNone/>
            </a:pPr>
            <a:endParaRPr lang="en-US">
              <a:solidFill>
                <a:schemeClr val="tx2"/>
              </a:solidFill>
            </a:endParaRPr>
          </a:p>
          <a:p>
            <a:pPr marL="171450" indent="-457200">
              <a:buFont typeface="+mj-lt"/>
              <a:buAutoNum type="alphaUcPeriod"/>
            </a:pPr>
            <a:r>
              <a:rPr lang="en-US"/>
              <a:t>EXIN</a:t>
            </a:r>
          </a:p>
          <a:p>
            <a:pPr marL="457200" lvl="1" indent="0">
              <a:buNone/>
            </a:pPr>
            <a:r>
              <a:rPr lang="en-US" b="1"/>
              <a:t>EXIN SIAM™ Professional – Case Study</a:t>
            </a:r>
            <a:endParaRPr lang="en-US"/>
          </a:p>
          <a:p>
            <a:pPr marL="457200" lvl="1" indent="0">
              <a:buNone/>
            </a:pPr>
            <a:r>
              <a:rPr lang="en-US"/>
              <a:t>EXIN (2026)</a:t>
            </a:r>
          </a:p>
          <a:p>
            <a:pPr marL="457200" lvl="1" indent="0">
              <a:buNone/>
            </a:pPr>
            <a:r>
              <a:rPr lang="en-US">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Go to </a:t>
            </a:r>
            <a:r>
              <a:rPr lang="en-US">
                <a:solidFill>
                  <a:schemeClr val="accent1"/>
                </a:solidFill>
                <a:effectLst/>
                <a:latin typeface="Roboto" panose="02000000000000000000" pitchFamily="2" charset="0"/>
                <a:ea typeface="Arial Unicode MS" panose="020B0604020202020204" pitchFamily="34" charset="-128"/>
                <a:cs typeface="Arial Unicode MS" panose="020B0604020202020204" pitchFamily="34" charset="-128"/>
                <a:hlinkClick r:id="rId4">
                  <a:extLst>
                    <a:ext uri="{A12FA001-AC4F-418D-AE19-62706E023703}">
                      <ahyp:hlinkClr xmlns:ahyp="http://schemas.microsoft.com/office/drawing/2018/hyperlinkcolor" val="tx"/>
                    </a:ext>
                  </a:extLst>
                </a:hlinkClick>
              </a:rPr>
              <a:t>www.exin.com</a:t>
            </a:r>
            <a:r>
              <a:rPr lang="en-US">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 Click on 'Professionals' and then on 'Certifications' to find the certification. The free download can be found under 'Required reading'.</a:t>
            </a:r>
            <a:endParaRPr lang="en-US">
              <a:solidFill>
                <a:schemeClr val="tx1"/>
              </a:solidFill>
            </a:endParaRPr>
          </a:p>
          <a:p>
            <a:endParaRPr lang="en-US"/>
          </a:p>
        </p:txBody>
      </p:sp>
    </p:spTree>
    <p:extLst>
      <p:ext uri="{BB962C8B-B14F-4D97-AF65-F5344CB8AC3E}">
        <p14:creationId xmlns:p14="http://schemas.microsoft.com/office/powerpoint/2010/main" val="1475209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Additional literature</a:t>
            </a:r>
          </a:p>
        </p:txBody>
      </p:sp>
      <p:sp>
        <p:nvSpPr>
          <p:cNvPr id="3" name="Text Placeholder 2">
            <a:extLst>
              <a:ext uri="{FF2B5EF4-FFF2-40B4-BE49-F238E27FC236}">
                <a16:creationId xmlns:a16="http://schemas.microsoft.com/office/drawing/2014/main" id="{940A10D6-362E-174D-C8AC-2E16D985389D}"/>
              </a:ext>
            </a:extLst>
          </p:cNvPr>
          <p:cNvSpPr>
            <a:spLocks noGrp="1"/>
          </p:cNvSpPr>
          <p:nvPr>
            <p:ph type="body" sz="quarter" idx="13"/>
          </p:nvPr>
        </p:nvSpPr>
        <p:spPr/>
        <p:txBody>
          <a:bodyPr/>
          <a:lstStyle/>
          <a:p>
            <a:endParaRPr lang="en-US"/>
          </a:p>
        </p:txBody>
      </p:sp>
      <p:sp>
        <p:nvSpPr>
          <p:cNvPr id="4" name="Text Placeholder 1">
            <a:extLst>
              <a:ext uri="{FF2B5EF4-FFF2-40B4-BE49-F238E27FC236}">
                <a16:creationId xmlns:a16="http://schemas.microsoft.com/office/drawing/2014/main" id="{7E25FD0B-32D3-4A5B-BFB3-4F565BD179A7}"/>
              </a:ext>
            </a:extLst>
          </p:cNvPr>
          <p:cNvSpPr txBox="1">
            <a:spLocks/>
          </p:cNvSpPr>
          <p:nvPr/>
        </p:nvSpPr>
        <p:spPr>
          <a:xfrm>
            <a:off x="624421" y="1268760"/>
            <a:ext cx="10943167" cy="5040559"/>
          </a:xfrm>
          <a:prstGeom prst="rect">
            <a:avLst/>
          </a:prstGeom>
        </p:spPr>
        <p:txBody>
          <a:bodyPr/>
          <a:lstStyle>
            <a:lvl1pPr marL="0" indent="0" algn="l" defTabSz="914400" rtl="0" eaLnBrk="1" latinLnBrk="0" hangingPunct="1">
              <a:spcBef>
                <a:spcPct val="20000"/>
              </a:spcBef>
              <a:buFont typeface="Arial" panose="020B0604020202020204" pitchFamily="34" charset="0"/>
              <a:buNone/>
              <a:defRPr sz="2400" kern="1200" baseline="0">
                <a:solidFill>
                  <a:srgbClr val="002A5A"/>
                </a:solidFill>
                <a:latin typeface="Roboto" panose="02000000000000000000" pitchFamily="2" charset="0"/>
                <a:ea typeface="Roboto" panose="02000000000000000000" pitchFamily="2" charset="0"/>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1800" kern="1200">
                <a:solidFill>
                  <a:srgbClr val="002A5A"/>
                </a:solidFill>
                <a:latin typeface="Roboto" panose="02000000000000000000" pitchFamily="2" charset="0"/>
                <a:ea typeface="Roboto" panose="02000000000000000000" pitchFamily="2" charset="0"/>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lvl="0" indent="-457200">
              <a:buFont typeface="+mj-lt"/>
              <a:buAutoNum type="alphaUcPeriod" startAt="3"/>
            </a:pPr>
            <a:r>
              <a:rPr lang="en-US" err="1"/>
              <a:t>Scopism</a:t>
            </a:r>
            <a:r>
              <a:rPr lang="en-US"/>
              <a:t> Limited</a:t>
            </a:r>
          </a:p>
          <a:p>
            <a:pPr marL="457200" lvl="1" indent="0">
              <a:buNone/>
            </a:pPr>
            <a:r>
              <a:rPr lang="en-US" b="1"/>
              <a:t>SIAM Foundation Body of Knowledge</a:t>
            </a:r>
            <a:endParaRPr lang="en-US"/>
          </a:p>
          <a:p>
            <a:pPr marL="457200" lvl="1" indent="0">
              <a:buNone/>
            </a:pPr>
            <a:r>
              <a:rPr lang="en-US"/>
              <a:t>November 2025</a:t>
            </a:r>
          </a:p>
          <a:p>
            <a:pPr marL="457200" lvl="1" indent="0">
              <a:buNone/>
            </a:pPr>
            <a:r>
              <a:rPr lang="en-US"/>
              <a:t>Freely available on </a:t>
            </a:r>
            <a:r>
              <a:rPr lang="en-US" u="sng">
                <a:solidFill>
                  <a:schemeClr val="accent1"/>
                </a:solidFill>
                <a:hlinkClick r:id="rId3">
                  <a:extLst>
                    <a:ext uri="{A12FA001-AC4F-418D-AE19-62706E023703}">
                      <ahyp:hlinkClr xmlns:ahyp="http://schemas.microsoft.com/office/drawing/2018/hyperlinkcolor" val="tx"/>
                    </a:ext>
                  </a:extLst>
                </a:hlinkClick>
              </a:rPr>
              <a:t>https://www.scopism.com/free-downloads/</a:t>
            </a:r>
            <a:r>
              <a:rPr lang="en-US">
                <a:solidFill>
                  <a:schemeClr val="tx2"/>
                </a:solidFill>
              </a:rPr>
              <a:t>.</a:t>
            </a:r>
          </a:p>
          <a:p>
            <a:pPr marL="457200" lvl="1" indent="0">
              <a:buNone/>
            </a:pPr>
            <a:endParaRPr lang="en-US">
              <a:solidFill>
                <a:schemeClr val="tx2"/>
              </a:solidFill>
            </a:endParaRPr>
          </a:p>
          <a:p>
            <a:pPr marL="171450" indent="-457200">
              <a:buFont typeface="+mj-lt"/>
              <a:buAutoNum type="alphaUcPeriod" startAt="4"/>
            </a:pPr>
            <a:r>
              <a:rPr lang="en-US"/>
              <a:t>ISO/IEC</a:t>
            </a:r>
          </a:p>
          <a:p>
            <a:pPr marL="457200" lvl="1" indent="0">
              <a:buNone/>
            </a:pPr>
            <a:r>
              <a:rPr lang="en-US" b="1"/>
              <a:t>ISO/IEC 20000-14:2023 (EN)</a:t>
            </a:r>
            <a:endParaRPr lang="en-US"/>
          </a:p>
          <a:p>
            <a:pPr marL="457200" lvl="1" indent="0">
              <a:buNone/>
            </a:pPr>
            <a:r>
              <a:rPr lang="en-US"/>
              <a:t>Switzerland, ISO, 2023</a:t>
            </a:r>
          </a:p>
          <a:p>
            <a:pPr marL="457200" lvl="1" indent="0">
              <a:buNone/>
            </a:pPr>
            <a:endParaRPr lang="en-US">
              <a:solidFill>
                <a:schemeClr val="tx1"/>
              </a:solidFill>
            </a:endParaRPr>
          </a:p>
          <a:p>
            <a:pPr marL="457200" lvl="1" indent="0">
              <a:buNone/>
            </a:pPr>
            <a:r>
              <a:rPr lang="en-US">
                <a:solidFill>
                  <a:schemeClr val="accent2"/>
                </a:solidFill>
              </a:rPr>
              <a:t>As a result of the increased importance of SIAM, ISO/IEC published part 14 of ISO/IEC 20000: Guidance on the application of Service Integration and Management to ISO/IEC 20000-1. This is not exam literature. </a:t>
            </a:r>
          </a:p>
          <a:p>
            <a:endParaRPr lang="en-US"/>
          </a:p>
        </p:txBody>
      </p:sp>
    </p:spTree>
    <p:extLst>
      <p:ext uri="{BB962C8B-B14F-4D97-AF65-F5344CB8AC3E}">
        <p14:creationId xmlns:p14="http://schemas.microsoft.com/office/powerpoint/2010/main" val="839340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FC517-EBAE-A301-85A0-934F64AC099A}"/>
            </a:ext>
          </a:extLst>
        </p:cNvPr>
        <p:cNvGrpSpPr/>
        <p:nvPr/>
      </p:nvGrpSpPr>
      <p:grpSpPr>
        <a:xfrm>
          <a:off x="0" y="0"/>
          <a:ext cx="0" cy="0"/>
          <a:chOff x="0" y="0"/>
          <a:chExt cx="0" cy="0"/>
        </a:xfrm>
      </p:grpSpPr>
      <p:graphicFrame>
        <p:nvGraphicFramePr>
          <p:cNvPr id="12" name="TextBox 6">
            <a:extLst>
              <a:ext uri="{FF2B5EF4-FFF2-40B4-BE49-F238E27FC236}">
                <a16:creationId xmlns:a16="http://schemas.microsoft.com/office/drawing/2014/main" id="{8CE116ED-D8D0-BCAD-6527-936ECCF45B55}"/>
              </a:ext>
            </a:extLst>
          </p:cNvPr>
          <p:cNvGraphicFramePr/>
          <p:nvPr>
            <p:extLst>
              <p:ext uri="{D42A27DB-BD31-4B8C-83A1-F6EECF244321}">
                <p14:modId xmlns:p14="http://schemas.microsoft.com/office/powerpoint/2010/main" val="1907620694"/>
              </p:ext>
            </p:extLst>
          </p:nvPr>
        </p:nvGraphicFramePr>
        <p:xfrm>
          <a:off x="529015" y="1268760"/>
          <a:ext cx="11020213" cy="47567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6">
            <a:extLst>
              <a:ext uri="{FF2B5EF4-FFF2-40B4-BE49-F238E27FC236}">
                <a16:creationId xmlns:a16="http://schemas.microsoft.com/office/drawing/2014/main" id="{1F124AEE-8434-8D18-EC63-411AF356F5D5}"/>
              </a:ext>
            </a:extLst>
          </p:cNvPr>
          <p:cNvSpPr>
            <a:spLocks noGrp="1"/>
          </p:cNvSpPr>
          <p:nvPr>
            <p:ph type="title"/>
          </p:nvPr>
        </p:nvSpPr>
        <p:spPr/>
        <p:txBody>
          <a:bodyPr>
            <a:normAutofit fontScale="90000"/>
          </a:bodyPr>
          <a:lstStyle/>
          <a:p>
            <a:r>
              <a:rPr lang="en-US" b="1">
                <a:solidFill>
                  <a:srgbClr val="002A5A"/>
                </a:solidFill>
                <a:latin typeface="Montserrat" pitchFamily="2" charset="77"/>
                <a:sym typeface="Arimo Bold"/>
              </a:rPr>
              <a:t>Added Value SIAM </a:t>
            </a:r>
            <a:r>
              <a:rPr lang="en-US" b="1" err="1">
                <a:solidFill>
                  <a:srgbClr val="002A5A"/>
                </a:solidFill>
                <a:latin typeface="Montserrat" pitchFamily="2" charset="77"/>
                <a:sym typeface="Arimo Bold"/>
              </a:rPr>
              <a:t>BoK</a:t>
            </a:r>
            <a:r>
              <a:rPr lang="en-US" b="1">
                <a:solidFill>
                  <a:srgbClr val="002A5A"/>
                </a:solidFill>
                <a:latin typeface="Montserrat" pitchFamily="2" charset="77"/>
                <a:sym typeface="Arimo Bold"/>
              </a:rPr>
              <a:t> V3 (compared to previous versions)</a:t>
            </a:r>
            <a:br>
              <a:rPr lang="en-US" b="1">
                <a:solidFill>
                  <a:srgbClr val="002A5A"/>
                </a:solidFill>
                <a:latin typeface="Montserrat" pitchFamily="2" charset="77"/>
              </a:rPr>
            </a:br>
            <a:endParaRPr lang="en-US"/>
          </a:p>
        </p:txBody>
      </p:sp>
    </p:spTree>
    <p:extLst>
      <p:ext uri="{BB962C8B-B14F-4D97-AF65-F5344CB8AC3E}">
        <p14:creationId xmlns:p14="http://schemas.microsoft.com/office/powerpoint/2010/main" val="1605875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2E7B3-15F9-E785-FE8F-2CB7DABAEF30}"/>
            </a:ext>
          </a:extLst>
        </p:cNvPr>
        <p:cNvGrpSpPr/>
        <p:nvPr/>
      </p:nvGrpSpPr>
      <p:grpSpPr>
        <a:xfrm>
          <a:off x="0" y="0"/>
          <a:ext cx="0" cy="0"/>
          <a:chOff x="0" y="0"/>
          <a:chExt cx="0" cy="0"/>
        </a:xfrm>
      </p:grpSpPr>
      <p:graphicFrame>
        <p:nvGraphicFramePr>
          <p:cNvPr id="38" name="TextBox 6">
            <a:extLst>
              <a:ext uri="{FF2B5EF4-FFF2-40B4-BE49-F238E27FC236}">
                <a16:creationId xmlns:a16="http://schemas.microsoft.com/office/drawing/2014/main" id="{6BB573F4-B930-FD8E-034C-8B6EC08F59F5}"/>
              </a:ext>
            </a:extLst>
          </p:cNvPr>
          <p:cNvGraphicFramePr/>
          <p:nvPr>
            <p:extLst>
              <p:ext uri="{D42A27DB-BD31-4B8C-83A1-F6EECF244321}">
                <p14:modId xmlns:p14="http://schemas.microsoft.com/office/powerpoint/2010/main" val="1686933578"/>
              </p:ext>
            </p:extLst>
          </p:nvPr>
        </p:nvGraphicFramePr>
        <p:xfrm>
          <a:off x="813264" y="2015344"/>
          <a:ext cx="10565471" cy="4007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828DD8C1-A192-E8BA-E838-FF25475128CF}"/>
              </a:ext>
            </a:extLst>
          </p:cNvPr>
          <p:cNvSpPr>
            <a:spLocks noGrp="1"/>
          </p:cNvSpPr>
          <p:nvPr>
            <p:ph type="title"/>
          </p:nvPr>
        </p:nvSpPr>
        <p:spPr/>
        <p:txBody>
          <a:bodyPr>
            <a:normAutofit/>
          </a:bodyPr>
          <a:lstStyle/>
          <a:p>
            <a:r>
              <a:rPr lang="en-US" b="1">
                <a:solidFill>
                  <a:srgbClr val="002A5A"/>
                </a:solidFill>
                <a:latin typeface="Montserrat" pitchFamily="2" charset="77"/>
                <a:sym typeface="Arimo Bold"/>
              </a:rPr>
              <a:t>Added Value SIAM </a:t>
            </a:r>
            <a:r>
              <a:rPr lang="en-US" b="1" err="1">
                <a:solidFill>
                  <a:srgbClr val="002A5A"/>
                </a:solidFill>
                <a:latin typeface="Montserrat" pitchFamily="2" charset="77"/>
                <a:sym typeface="Arimo Bold"/>
              </a:rPr>
              <a:t>BoK</a:t>
            </a:r>
            <a:r>
              <a:rPr lang="en-US" b="1">
                <a:solidFill>
                  <a:srgbClr val="002A5A"/>
                </a:solidFill>
                <a:latin typeface="Montserrat" pitchFamily="2" charset="77"/>
                <a:sym typeface="Arimo Bold"/>
              </a:rPr>
              <a:t> V3 Professional (compared to previous versions)</a:t>
            </a:r>
            <a:endParaRPr lang="en-US"/>
          </a:p>
        </p:txBody>
      </p:sp>
    </p:spTree>
    <p:extLst>
      <p:ext uri="{BB962C8B-B14F-4D97-AF65-F5344CB8AC3E}">
        <p14:creationId xmlns:p14="http://schemas.microsoft.com/office/powerpoint/2010/main" val="2978454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E0C0D-78F1-1E28-05A4-94BCE24C432F}"/>
              </a:ext>
            </a:extLst>
          </p:cNvPr>
          <p:cNvSpPr>
            <a:spLocks noGrp="1"/>
          </p:cNvSpPr>
          <p:nvPr>
            <p:ph type="title"/>
          </p:nvPr>
        </p:nvSpPr>
        <p:spPr/>
        <p:txBody>
          <a:bodyPr/>
          <a:lstStyle/>
          <a:p>
            <a:r>
              <a:rPr lang="en-US" err="1"/>
              <a:t>BoK</a:t>
            </a:r>
            <a:r>
              <a:rPr lang="en-US"/>
              <a:t> V3 in one overview</a:t>
            </a:r>
          </a:p>
        </p:txBody>
      </p:sp>
      <p:graphicFrame>
        <p:nvGraphicFramePr>
          <p:cNvPr id="10" name="Diagram 9">
            <a:extLst>
              <a:ext uri="{FF2B5EF4-FFF2-40B4-BE49-F238E27FC236}">
                <a16:creationId xmlns:a16="http://schemas.microsoft.com/office/drawing/2014/main" id="{81EA09D7-43F8-FC5B-2C4F-6A83CDA7FCA0}"/>
              </a:ext>
            </a:extLst>
          </p:cNvPr>
          <p:cNvGraphicFramePr/>
          <p:nvPr>
            <p:extLst>
              <p:ext uri="{D42A27DB-BD31-4B8C-83A1-F6EECF244321}">
                <p14:modId xmlns:p14="http://schemas.microsoft.com/office/powerpoint/2010/main" val="996159788"/>
              </p:ext>
            </p:extLst>
          </p:nvPr>
        </p:nvGraphicFramePr>
        <p:xfrm>
          <a:off x="609600" y="1124744"/>
          <a:ext cx="10972800" cy="4981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9367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1. Discovery &amp; Strategy</a:t>
            </a:r>
          </a:p>
        </p:txBody>
      </p:sp>
    </p:spTree>
    <p:extLst>
      <p:ext uri="{BB962C8B-B14F-4D97-AF65-F5344CB8AC3E}">
        <p14:creationId xmlns:p14="http://schemas.microsoft.com/office/powerpoint/2010/main" val="3438885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1.1 key elements of a SIAM strategy</a:t>
            </a:r>
          </a:p>
        </p:txBody>
      </p:sp>
    </p:spTree>
    <p:extLst>
      <p:ext uri="{BB962C8B-B14F-4D97-AF65-F5344CB8AC3E}">
        <p14:creationId xmlns:p14="http://schemas.microsoft.com/office/powerpoint/2010/main" val="727787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14DA569-9CAC-494E-CF89-6564BEC145F6}"/>
              </a:ext>
            </a:extLst>
          </p:cNvPr>
          <p:cNvSpPr>
            <a:spLocks noGrp="1"/>
          </p:cNvSpPr>
          <p:nvPr>
            <p:ph type="title"/>
          </p:nvPr>
        </p:nvSpPr>
        <p:spPr/>
        <p:txBody>
          <a:bodyPr anchor="t">
            <a:normAutofit/>
          </a:bodyPr>
          <a:lstStyle/>
          <a:p>
            <a:r>
              <a:rPr lang="en-US"/>
              <a:t>Related changes in the SIAM Foundation </a:t>
            </a:r>
            <a:r>
              <a:rPr lang="en-US" err="1"/>
              <a:t>BoK</a:t>
            </a:r>
            <a:r>
              <a:rPr lang="en-US"/>
              <a:t> for:</a:t>
            </a:r>
            <a:br>
              <a:rPr lang="en-US"/>
            </a:br>
            <a:r>
              <a:rPr lang="en-GB"/>
              <a:t>1.1 key elements of a SIAM strategy</a:t>
            </a:r>
            <a:endParaRPr lang="en-US"/>
          </a:p>
        </p:txBody>
      </p:sp>
      <p:graphicFrame>
        <p:nvGraphicFramePr>
          <p:cNvPr id="7" name="Text Placeholder 4">
            <a:extLst>
              <a:ext uri="{FF2B5EF4-FFF2-40B4-BE49-F238E27FC236}">
                <a16:creationId xmlns:a16="http://schemas.microsoft.com/office/drawing/2014/main" id="{736D6F4D-7BEA-B23C-3A28-FC377D5EED60}"/>
              </a:ext>
            </a:extLst>
          </p:cNvPr>
          <p:cNvGraphicFramePr/>
          <p:nvPr>
            <p:extLst>
              <p:ext uri="{D42A27DB-BD31-4B8C-83A1-F6EECF244321}">
                <p14:modId xmlns:p14="http://schemas.microsoft.com/office/powerpoint/2010/main" val="2503328857"/>
              </p:ext>
            </p:extLst>
          </p:nvPr>
        </p:nvGraphicFramePr>
        <p:xfrm>
          <a:off x="897632" y="1166018"/>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C8BFC9-69BE-804D-A867-61907FBB5D3D}"/>
              </a:ext>
            </a:extLst>
          </p:cNvPr>
          <p:cNvSpPr txBox="1"/>
          <p:nvPr/>
        </p:nvSpPr>
        <p:spPr>
          <a:xfrm>
            <a:off x="321568" y="5737141"/>
            <a:ext cx="11548864" cy="1200329"/>
          </a:xfrm>
          <a:prstGeom prst="rect">
            <a:avLst/>
          </a:prstGeom>
          <a:noFill/>
        </p:spPr>
        <p:txBody>
          <a:bodyPr wrap="square" rtlCol="0">
            <a:spAutoFit/>
          </a:bodyPr>
          <a:lstStyle/>
          <a:p>
            <a:pPr algn="ctr"/>
            <a:r>
              <a:rPr lang="en-US" sz="2400" b="1">
                <a:solidFill>
                  <a:schemeClr val="accent2"/>
                </a:solidFill>
              </a:rPr>
              <a:t>Key shift</a:t>
            </a:r>
          </a:p>
          <a:p>
            <a:pPr algn="ctr"/>
            <a:r>
              <a:rPr lang="en-US" sz="2400">
                <a:solidFill>
                  <a:schemeClr val="accent2"/>
                </a:solidFill>
              </a:rPr>
              <a:t>From implementing SIAM to strategically adopting and sustaining SIAM.</a:t>
            </a:r>
          </a:p>
          <a:p>
            <a:pPr algn="ctr"/>
            <a:endParaRPr lang="en-US" sz="2400">
              <a:solidFill>
                <a:schemeClr val="accent2"/>
              </a:solidFill>
            </a:endParaRPr>
          </a:p>
        </p:txBody>
      </p:sp>
    </p:spTree>
    <p:extLst>
      <p:ext uri="{BB962C8B-B14F-4D97-AF65-F5344CB8AC3E}">
        <p14:creationId xmlns:p14="http://schemas.microsoft.com/office/powerpoint/2010/main" val="431267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E44A4-6584-40CE-B70E-FBBBE45DD9EB}"/>
              </a:ext>
            </a:extLst>
          </p:cNvPr>
          <p:cNvSpPr>
            <a:spLocks noGrp="1"/>
          </p:cNvSpPr>
          <p:nvPr>
            <p:ph type="title"/>
          </p:nvPr>
        </p:nvSpPr>
        <p:spPr/>
        <p:txBody>
          <a:bodyPr/>
          <a:lstStyle/>
          <a:p>
            <a:r>
              <a:rPr lang="en-GB"/>
              <a:t>1.1.1 Interpret strategic drivers for SIAM</a:t>
            </a:r>
          </a:p>
        </p:txBody>
      </p:sp>
      <p:sp>
        <p:nvSpPr>
          <p:cNvPr id="3" name="Content Placeholder 2">
            <a:extLst>
              <a:ext uri="{FF2B5EF4-FFF2-40B4-BE49-F238E27FC236}">
                <a16:creationId xmlns:a16="http://schemas.microsoft.com/office/drawing/2014/main" id="{1C3204E2-6806-46B5-88E1-715FA25C6FE4}"/>
              </a:ext>
            </a:extLst>
          </p:cNvPr>
          <p:cNvSpPr>
            <a:spLocks noGrp="1"/>
          </p:cNvSpPr>
          <p:nvPr>
            <p:ph type="body" sz="quarter" idx="13"/>
          </p:nvPr>
        </p:nvSpPr>
        <p:spPr/>
        <p:txBody>
          <a:bodyPr>
            <a:normAutofit/>
          </a:bodyPr>
          <a:lstStyle/>
          <a:p>
            <a:pPr marL="0" indent="0">
              <a:buNone/>
            </a:pPr>
            <a:r>
              <a:rPr lang="en-US" b="1"/>
              <a:t>Issues for the customer organization:</a:t>
            </a:r>
          </a:p>
          <a:p>
            <a:pPr marL="342900" indent="-342900">
              <a:buFont typeface="Arial" panose="020B0604020202020204" pitchFamily="34" charset="0"/>
              <a:buChar char="•"/>
            </a:pPr>
            <a:r>
              <a:rPr lang="en-US"/>
              <a:t>No clear end-to-end view of services</a:t>
            </a:r>
          </a:p>
          <a:p>
            <a:pPr marL="1085850" lvl="1" indent="-342900">
              <a:buFont typeface="Courier New" panose="02070309020205020404" pitchFamily="49" charset="0"/>
              <a:buChar char="o"/>
            </a:pPr>
            <a:r>
              <a:rPr lang="en-US"/>
              <a:t>Disaggregated service with no clear accountability</a:t>
            </a:r>
          </a:p>
          <a:p>
            <a:pPr marL="1085850" lvl="1" indent="-342900">
              <a:buFont typeface="Courier New" panose="02070309020205020404" pitchFamily="49" charset="0"/>
              <a:buChar char="o"/>
            </a:pPr>
            <a:r>
              <a:rPr lang="en-GB"/>
              <a:t>Duplication of activities for the management of providers</a:t>
            </a:r>
          </a:p>
          <a:p>
            <a:pPr marL="342900" indent="-342900">
              <a:buFont typeface="Arial" panose="020B0604020202020204" pitchFamily="34" charset="0"/>
              <a:buChar char="•"/>
            </a:pPr>
            <a:r>
              <a:rPr lang="en-US"/>
              <a:t>Service provider silo landscape</a:t>
            </a:r>
          </a:p>
          <a:p>
            <a:pPr marL="1085850" lvl="1" indent="-342900">
              <a:buFont typeface="Courier New" panose="02070309020205020404" pitchFamily="49" charset="0"/>
              <a:buChar char="o"/>
            </a:pPr>
            <a:r>
              <a:rPr lang="en-GB"/>
              <a:t>Complex legal and regulatory landscape</a:t>
            </a:r>
          </a:p>
          <a:p>
            <a:pPr marL="1085850" lvl="1" indent="-342900">
              <a:buFont typeface="Courier New" panose="02070309020205020404" pitchFamily="49" charset="0"/>
              <a:buChar char="o"/>
            </a:pPr>
            <a:r>
              <a:rPr lang="en-US"/>
              <a:t>Poor collaboration and conflicts between providers</a:t>
            </a:r>
          </a:p>
          <a:p>
            <a:pPr marL="1085850" lvl="1" indent="-342900">
              <a:buFont typeface="Courier New" panose="02070309020205020404" pitchFamily="49" charset="0"/>
              <a:buChar char="o"/>
            </a:pPr>
            <a:r>
              <a:rPr lang="en-US"/>
              <a:t>Fragmented processes, tools and working methods</a:t>
            </a:r>
          </a:p>
          <a:p>
            <a:pPr marL="1085850" lvl="1" indent="-342900">
              <a:buFont typeface="Arial" panose="020B0604020202020204" pitchFamily="34" charset="0"/>
              <a:buChar char="•"/>
            </a:pPr>
            <a:endParaRPr lang="en-US"/>
          </a:p>
          <a:p>
            <a:pPr marL="342900" indent="-342900">
              <a:buFont typeface="Arial" panose="020B0604020202020204" pitchFamily="34" charset="0"/>
              <a:buChar char="•"/>
            </a:pPr>
            <a:endParaRPr lang="en-US"/>
          </a:p>
          <a:p>
            <a:pPr marL="342900" indent="-342900">
              <a:buFont typeface="Arial" panose="020B0604020202020204" pitchFamily="34" charset="0"/>
              <a:buChar char="•"/>
            </a:pPr>
            <a:endParaRPr lang="en-GB"/>
          </a:p>
        </p:txBody>
      </p:sp>
    </p:spTree>
    <p:extLst>
      <p:ext uri="{BB962C8B-B14F-4D97-AF65-F5344CB8AC3E}">
        <p14:creationId xmlns:p14="http://schemas.microsoft.com/office/powerpoint/2010/main" val="2452813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E44A4-6584-40CE-B70E-FBBBE45DD9EB}"/>
              </a:ext>
            </a:extLst>
          </p:cNvPr>
          <p:cNvSpPr>
            <a:spLocks noGrp="1"/>
          </p:cNvSpPr>
          <p:nvPr>
            <p:ph type="title"/>
          </p:nvPr>
        </p:nvSpPr>
        <p:spPr/>
        <p:txBody>
          <a:bodyPr/>
          <a:lstStyle/>
          <a:p>
            <a:r>
              <a:rPr lang="en-GB"/>
              <a:t>1.1.1 Interpret strategic drivers for SIAM</a:t>
            </a:r>
          </a:p>
        </p:txBody>
      </p:sp>
      <p:sp>
        <p:nvSpPr>
          <p:cNvPr id="3" name="Content Placeholder 2">
            <a:extLst>
              <a:ext uri="{FF2B5EF4-FFF2-40B4-BE49-F238E27FC236}">
                <a16:creationId xmlns:a16="http://schemas.microsoft.com/office/drawing/2014/main" id="{1C3204E2-6806-46B5-88E1-715FA25C6FE4}"/>
              </a:ext>
            </a:extLst>
          </p:cNvPr>
          <p:cNvSpPr>
            <a:spLocks noGrp="1"/>
          </p:cNvSpPr>
          <p:nvPr>
            <p:ph type="body" sz="quarter" idx="13"/>
          </p:nvPr>
        </p:nvSpPr>
        <p:spPr/>
        <p:txBody>
          <a:bodyPr>
            <a:normAutofit/>
          </a:bodyPr>
          <a:lstStyle/>
          <a:p>
            <a:pPr marL="0" indent="0">
              <a:buNone/>
            </a:pPr>
            <a:r>
              <a:rPr lang="en-US" b="1"/>
              <a:t>Strategic drivers for the customer organization:</a:t>
            </a:r>
          </a:p>
          <a:p>
            <a:pPr marL="342900" indent="-342900">
              <a:buFont typeface="Arial" panose="020B0604020202020204" pitchFamily="34" charset="0"/>
              <a:buChar char="•"/>
            </a:pPr>
            <a:r>
              <a:rPr lang="en-US"/>
              <a:t>Service satisfaction</a:t>
            </a:r>
          </a:p>
          <a:p>
            <a:pPr marL="342900" indent="-342900">
              <a:buFont typeface="Arial" panose="020B0604020202020204" pitchFamily="34" charset="0"/>
              <a:buChar char="•"/>
            </a:pPr>
            <a:r>
              <a:rPr lang="en-US"/>
              <a:t>Service landscape</a:t>
            </a:r>
          </a:p>
          <a:p>
            <a:pPr marL="342900" indent="-342900">
              <a:buFont typeface="Arial" panose="020B0604020202020204" pitchFamily="34" charset="0"/>
              <a:buChar char="•"/>
            </a:pPr>
            <a:r>
              <a:rPr lang="en-US"/>
              <a:t>Operational efficiencies</a:t>
            </a:r>
          </a:p>
          <a:p>
            <a:pPr marL="342900" indent="-342900">
              <a:buFont typeface="Arial" panose="020B0604020202020204" pitchFamily="34" charset="0"/>
              <a:buChar char="•"/>
            </a:pPr>
            <a:r>
              <a:rPr lang="en-US"/>
              <a:t>External drivers</a:t>
            </a:r>
          </a:p>
          <a:p>
            <a:pPr marL="342900" indent="-342900">
              <a:buFont typeface="Arial" panose="020B0604020202020204" pitchFamily="34" charset="0"/>
              <a:buChar char="•"/>
            </a:pPr>
            <a:r>
              <a:rPr lang="en-US"/>
              <a:t>Commercial drivers</a:t>
            </a:r>
          </a:p>
          <a:p>
            <a:pPr marL="342900" indent="-342900">
              <a:buFont typeface="Arial" panose="020B0604020202020204" pitchFamily="34" charset="0"/>
              <a:buChar char="•"/>
            </a:pPr>
            <a:endParaRPr lang="en-US"/>
          </a:p>
          <a:p>
            <a:pPr marL="1085850" lvl="1" indent="-342900">
              <a:buFont typeface="Arial" panose="020B0604020202020204" pitchFamily="34" charset="0"/>
              <a:buChar char="•"/>
            </a:pPr>
            <a:endParaRPr lang="en-US"/>
          </a:p>
          <a:p>
            <a:pPr marL="342900" indent="-342900">
              <a:buFont typeface="Arial" panose="020B0604020202020204" pitchFamily="34" charset="0"/>
              <a:buChar char="•"/>
            </a:pPr>
            <a:endParaRPr lang="en-US"/>
          </a:p>
          <a:p>
            <a:pPr marL="342900" indent="-342900">
              <a:buFont typeface="Arial" panose="020B0604020202020204" pitchFamily="34" charset="0"/>
              <a:buChar char="•"/>
            </a:pPr>
            <a:endParaRPr lang="en-GB"/>
          </a:p>
        </p:txBody>
      </p:sp>
    </p:spTree>
    <p:extLst>
      <p:ext uri="{BB962C8B-B14F-4D97-AF65-F5344CB8AC3E}">
        <p14:creationId xmlns:p14="http://schemas.microsoft.com/office/powerpoint/2010/main" val="3231501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AC1CE-40FB-4809-BE36-DD0811AF369D}"/>
              </a:ext>
            </a:extLst>
          </p:cNvPr>
          <p:cNvSpPr>
            <a:spLocks noGrp="1"/>
          </p:cNvSpPr>
          <p:nvPr>
            <p:ph type="title"/>
          </p:nvPr>
        </p:nvSpPr>
        <p:spPr/>
        <p:txBody>
          <a:bodyPr/>
          <a:lstStyle/>
          <a:p>
            <a:r>
              <a:rPr lang="en-GB"/>
              <a:t>1.1.2 Select an appropriate SIAM strategy</a:t>
            </a:r>
            <a:endParaRPr lang="en-US"/>
          </a:p>
        </p:txBody>
      </p:sp>
      <p:sp>
        <p:nvSpPr>
          <p:cNvPr id="3" name="Content Placeholder 2">
            <a:extLst>
              <a:ext uri="{FF2B5EF4-FFF2-40B4-BE49-F238E27FC236}">
                <a16:creationId xmlns:a16="http://schemas.microsoft.com/office/drawing/2014/main" id="{3D98F1EC-C193-493C-85CC-8F77DF2DF6F6}"/>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Strategy</a:t>
            </a:r>
          </a:p>
          <a:p>
            <a:pPr marL="1085850" lvl="1" indent="-342900">
              <a:buFont typeface="Courier New" panose="02070309020205020404" pitchFamily="49" charset="0"/>
              <a:buChar char="o"/>
            </a:pPr>
            <a:r>
              <a:rPr lang="en-US"/>
              <a:t>Helps an organization to coordinate and plan activities</a:t>
            </a:r>
          </a:p>
          <a:p>
            <a:pPr marL="1085850" lvl="1" indent="-342900">
              <a:buFont typeface="Courier New" panose="02070309020205020404" pitchFamily="49" charset="0"/>
              <a:buChar char="o"/>
            </a:pPr>
            <a:r>
              <a:rPr lang="en-US"/>
              <a:t>Covers many areas</a:t>
            </a:r>
          </a:p>
          <a:p>
            <a:pPr marL="1485900" lvl="2" indent="-342900"/>
            <a:r>
              <a:rPr lang="en-US"/>
              <a:t>E.g.: vision, objectives, targets, reason for change, benefits, costs, timeline, stages, risks, options</a:t>
            </a:r>
          </a:p>
          <a:p>
            <a:pPr marL="1085850" lvl="1" indent="-342900">
              <a:buFont typeface="Courier New" panose="02070309020205020404" pitchFamily="49" charset="0"/>
              <a:buChar char="o"/>
            </a:pPr>
            <a:r>
              <a:rPr lang="en-US"/>
              <a:t>Includes strategic drivers</a:t>
            </a:r>
          </a:p>
          <a:p>
            <a:pPr marL="342900" indent="-342900">
              <a:buFont typeface="Arial" panose="020B0604020202020204" pitchFamily="34" charset="0"/>
              <a:buChar char="•"/>
            </a:pPr>
            <a:endParaRPr lang="en-US"/>
          </a:p>
          <a:p>
            <a:pPr marL="342900" indent="-342900">
              <a:buFont typeface="Arial" panose="020B0604020202020204" pitchFamily="34" charset="0"/>
              <a:buChar char="•"/>
            </a:pPr>
            <a:r>
              <a:rPr lang="en-US"/>
              <a:t>Vision for SIAM</a:t>
            </a:r>
          </a:p>
          <a:p>
            <a:pPr marL="342900" indent="-342900">
              <a:buFont typeface="Arial" panose="020B0604020202020204" pitchFamily="34" charset="0"/>
              <a:buChar char="•"/>
            </a:pPr>
            <a:r>
              <a:rPr lang="en-US"/>
              <a:t>Strategic planning for SIAM (4 key steps)</a:t>
            </a:r>
          </a:p>
          <a:p>
            <a:endParaRPr lang="en-US"/>
          </a:p>
        </p:txBody>
      </p:sp>
    </p:spTree>
    <p:extLst>
      <p:ext uri="{BB962C8B-B14F-4D97-AF65-F5344CB8AC3E}">
        <p14:creationId xmlns:p14="http://schemas.microsoft.com/office/powerpoint/2010/main" val="1095067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AC1CE-40FB-4809-BE36-DD0811AF369D}"/>
              </a:ext>
            </a:extLst>
          </p:cNvPr>
          <p:cNvSpPr>
            <a:spLocks noGrp="1"/>
          </p:cNvSpPr>
          <p:nvPr>
            <p:ph type="title"/>
          </p:nvPr>
        </p:nvSpPr>
        <p:spPr/>
        <p:txBody>
          <a:bodyPr/>
          <a:lstStyle/>
          <a:p>
            <a:r>
              <a:rPr lang="en-GB"/>
              <a:t>1.1.2 Select an appropriate SIAM strategy</a:t>
            </a:r>
            <a:endParaRPr lang="en-US"/>
          </a:p>
        </p:txBody>
      </p:sp>
      <p:sp>
        <p:nvSpPr>
          <p:cNvPr id="3" name="Content Placeholder 2">
            <a:extLst>
              <a:ext uri="{FF2B5EF4-FFF2-40B4-BE49-F238E27FC236}">
                <a16:creationId xmlns:a16="http://schemas.microsoft.com/office/drawing/2014/main" id="{3D98F1EC-C193-493C-85CC-8F77DF2DF6F6}"/>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Scope (and starting point) is the customer organization</a:t>
            </a:r>
          </a:p>
          <a:p>
            <a:pPr marL="1085850" lvl="1" indent="-342900">
              <a:buFont typeface="Courier New" panose="02070309020205020404" pitchFamily="49" charset="0"/>
              <a:buChar char="o"/>
            </a:pPr>
            <a:r>
              <a:rPr lang="en-US"/>
              <a:t>Retained capabilities, elements of the service integrator layer, and potentially one or more internal service providers</a:t>
            </a:r>
          </a:p>
          <a:p>
            <a:pPr marL="1085850" lvl="1" indent="-342900">
              <a:buFont typeface="Courier New" panose="02070309020205020404" pitchFamily="49" charset="0"/>
              <a:buChar char="o"/>
            </a:pPr>
            <a:r>
              <a:rPr lang="en-US"/>
              <a:t>Capability and capacity to manage sourcing</a:t>
            </a:r>
          </a:p>
          <a:p>
            <a:pPr marL="1085850" lvl="1" indent="-342900">
              <a:buFont typeface="Courier New" panose="02070309020205020404" pitchFamily="49" charset="0"/>
              <a:buChar char="o"/>
            </a:pPr>
            <a:r>
              <a:rPr lang="en-US"/>
              <a:t>Strengths and weaknesses of all parties involved</a:t>
            </a:r>
          </a:p>
          <a:p>
            <a:pPr marL="1085850" lvl="1" indent="-342900">
              <a:buFont typeface="Courier New" panose="02070309020205020404" pitchFamily="49" charset="0"/>
              <a:buChar char="o"/>
            </a:pPr>
            <a:r>
              <a:rPr lang="en-US"/>
              <a:t>Internal and external influencing factors</a:t>
            </a:r>
          </a:p>
          <a:p>
            <a:endParaRPr lang="en-US"/>
          </a:p>
        </p:txBody>
      </p:sp>
    </p:spTree>
    <p:extLst>
      <p:ext uri="{BB962C8B-B14F-4D97-AF65-F5344CB8AC3E}">
        <p14:creationId xmlns:p14="http://schemas.microsoft.com/office/powerpoint/2010/main" val="2920005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2C466-BA02-4428-A5E2-951FF9A6EDE2}"/>
              </a:ext>
            </a:extLst>
          </p:cNvPr>
          <p:cNvSpPr>
            <a:spLocks noGrp="1"/>
          </p:cNvSpPr>
          <p:nvPr>
            <p:ph type="title"/>
          </p:nvPr>
        </p:nvSpPr>
        <p:spPr/>
        <p:txBody>
          <a:bodyPr>
            <a:normAutofit/>
          </a:bodyPr>
          <a:lstStyle/>
          <a:p>
            <a:r>
              <a:rPr lang="en-GB"/>
              <a:t>1.1.3 Illustrate how to gain and maintain buy-in to a SIAM strategy</a:t>
            </a:r>
          </a:p>
        </p:txBody>
      </p:sp>
      <p:sp>
        <p:nvSpPr>
          <p:cNvPr id="3" name="Content Placeholder 2">
            <a:extLst>
              <a:ext uri="{FF2B5EF4-FFF2-40B4-BE49-F238E27FC236}">
                <a16:creationId xmlns:a16="http://schemas.microsoft.com/office/drawing/2014/main" id="{52D9FC71-CB87-4157-83E6-72BC4BFC484F}"/>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Communicating the strategy</a:t>
            </a:r>
          </a:p>
          <a:p>
            <a:pPr marL="1085850" lvl="1" indent="-342900">
              <a:buFont typeface="Courier New" panose="02070309020205020404" pitchFamily="49" charset="0"/>
              <a:buChar char="o"/>
            </a:pPr>
            <a:r>
              <a:rPr lang="en-US"/>
              <a:t>Strategic communication</a:t>
            </a:r>
          </a:p>
          <a:p>
            <a:pPr marL="1485900" lvl="2" indent="-342900"/>
            <a:r>
              <a:rPr lang="en-US"/>
              <a:t>E.g. business case, strategy document, direct communication</a:t>
            </a:r>
          </a:p>
          <a:p>
            <a:pPr marL="1085850" lvl="1" indent="-342900">
              <a:buFont typeface="Courier New" panose="02070309020205020404" pitchFamily="49" charset="0"/>
              <a:buChar char="o"/>
            </a:pPr>
            <a:r>
              <a:rPr lang="en-US"/>
              <a:t>Counteract passivity</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2809720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2C466-BA02-4428-A5E2-951FF9A6EDE2}"/>
              </a:ext>
            </a:extLst>
          </p:cNvPr>
          <p:cNvSpPr>
            <a:spLocks noGrp="1"/>
          </p:cNvSpPr>
          <p:nvPr>
            <p:ph type="title"/>
          </p:nvPr>
        </p:nvSpPr>
        <p:spPr/>
        <p:txBody>
          <a:bodyPr>
            <a:normAutofit/>
          </a:bodyPr>
          <a:lstStyle/>
          <a:p>
            <a:r>
              <a:rPr lang="en-GB"/>
              <a:t>1.1.3 Illustrate how to gain and maintain buy-in to a SIAM strategy</a:t>
            </a:r>
          </a:p>
        </p:txBody>
      </p:sp>
      <p:sp>
        <p:nvSpPr>
          <p:cNvPr id="3" name="Content Placeholder 2">
            <a:extLst>
              <a:ext uri="{FF2B5EF4-FFF2-40B4-BE49-F238E27FC236}">
                <a16:creationId xmlns:a16="http://schemas.microsoft.com/office/drawing/2014/main" id="{52D9FC71-CB87-4157-83E6-72BC4BFC484F}"/>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Stakeholders</a:t>
            </a:r>
          </a:p>
          <a:p>
            <a:pPr marL="1085850" lvl="1" indent="-342900">
              <a:buFont typeface="Courier New" panose="02070309020205020404" pitchFamily="49" charset="0"/>
              <a:buChar char="o"/>
            </a:pPr>
            <a:r>
              <a:rPr lang="en-US"/>
              <a:t>Map stakeholders</a:t>
            </a:r>
          </a:p>
          <a:p>
            <a:pPr marL="1085850" lvl="1" indent="-342900">
              <a:buFont typeface="Courier New" panose="02070309020205020404" pitchFamily="49" charset="0"/>
              <a:buChar char="o"/>
            </a:pPr>
            <a:r>
              <a:rPr lang="en-US"/>
              <a:t>Define their characteristics</a:t>
            </a:r>
          </a:p>
          <a:p>
            <a:pPr marL="1085850" lvl="1" indent="-342900">
              <a:buFont typeface="Courier New" panose="02070309020205020404" pitchFamily="49" charset="0"/>
              <a:buChar char="o"/>
            </a:pPr>
            <a:r>
              <a:rPr lang="en-US"/>
              <a:t>Consider their perspective</a:t>
            </a:r>
          </a:p>
          <a:p>
            <a:pPr marL="1085850" lvl="1" indent="-342900">
              <a:buFont typeface="Courier New" panose="02070309020205020404" pitchFamily="49" charset="0"/>
              <a:buChar char="o"/>
            </a:pPr>
            <a:r>
              <a:rPr lang="en-US"/>
              <a:t>Give them a place in the strategy</a:t>
            </a:r>
          </a:p>
          <a:p>
            <a:pPr marL="1085850" lvl="1" indent="-342900">
              <a:buFont typeface="Courier New" panose="02070309020205020404" pitchFamily="49" charset="0"/>
              <a:buChar char="o"/>
            </a:pPr>
            <a:r>
              <a:rPr lang="en-US"/>
              <a:t>Create awareness</a:t>
            </a:r>
          </a:p>
          <a:p>
            <a:pPr marL="1085850" lvl="1" indent="-342900">
              <a:buFont typeface="Courier New" panose="02070309020205020404" pitchFamily="49" charset="0"/>
              <a:buChar char="o"/>
            </a:pPr>
            <a:r>
              <a:rPr lang="en-US"/>
              <a:t>Gain support</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21744059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2C466-BA02-4428-A5E2-951FF9A6EDE2}"/>
              </a:ext>
            </a:extLst>
          </p:cNvPr>
          <p:cNvSpPr>
            <a:spLocks noGrp="1"/>
          </p:cNvSpPr>
          <p:nvPr>
            <p:ph type="title"/>
          </p:nvPr>
        </p:nvSpPr>
        <p:spPr/>
        <p:txBody>
          <a:bodyPr>
            <a:normAutofit/>
          </a:bodyPr>
          <a:lstStyle/>
          <a:p>
            <a:r>
              <a:rPr lang="en-GB"/>
              <a:t>1.1.3 Illustrate how to gain and maintain buy-in to a SIAM strategy</a:t>
            </a:r>
          </a:p>
        </p:txBody>
      </p:sp>
      <p:sp>
        <p:nvSpPr>
          <p:cNvPr id="3" name="Content Placeholder 2">
            <a:extLst>
              <a:ext uri="{FF2B5EF4-FFF2-40B4-BE49-F238E27FC236}">
                <a16:creationId xmlns:a16="http://schemas.microsoft.com/office/drawing/2014/main" id="{52D9FC71-CB87-4157-83E6-72BC4BFC484F}"/>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Managing a strategy</a:t>
            </a:r>
          </a:p>
          <a:p>
            <a:endParaRPr lang="en-US"/>
          </a:p>
          <a:p>
            <a:pPr marL="342900" indent="-342900">
              <a:buFont typeface="Arial" panose="020B0604020202020204" pitchFamily="34" charset="0"/>
              <a:buChar char="•"/>
            </a:pPr>
            <a:r>
              <a:rPr lang="nl-NL"/>
              <a:t>A</a:t>
            </a:r>
            <a:r>
              <a:rPr lang="en-GB"/>
              <a:t> strategy must be</a:t>
            </a:r>
          </a:p>
          <a:p>
            <a:pPr marL="1085850" lvl="1" indent="-342900">
              <a:buFont typeface="Courier New" panose="02070309020205020404" pitchFamily="49" charset="0"/>
              <a:buChar char="o"/>
            </a:pPr>
            <a:r>
              <a:rPr lang="en-GB"/>
              <a:t>Practical and achievable</a:t>
            </a:r>
          </a:p>
          <a:p>
            <a:pPr marL="1085850" lvl="1" indent="-342900">
              <a:buFont typeface="Courier New" panose="02070309020205020404" pitchFamily="49" charset="0"/>
              <a:buChar char="o"/>
            </a:pPr>
            <a:r>
              <a:rPr lang="en-GB"/>
              <a:t>Providing focus</a:t>
            </a:r>
          </a:p>
          <a:p>
            <a:pPr marL="1085850" lvl="1" indent="-342900">
              <a:buFont typeface="Courier New" panose="02070309020205020404" pitchFamily="49" charset="0"/>
              <a:buChar char="o"/>
            </a:pPr>
            <a:r>
              <a:rPr lang="en-GB"/>
              <a:t>Seen to deliver change</a:t>
            </a:r>
          </a:p>
          <a:p>
            <a:pPr marL="1085850" lvl="1" indent="-342900">
              <a:buFont typeface="Courier New" panose="02070309020205020404" pitchFamily="49" charset="0"/>
              <a:buChar char="o"/>
            </a:pPr>
            <a:r>
              <a:rPr lang="en-GB"/>
              <a:t>Regularly reviewed</a:t>
            </a:r>
          </a:p>
          <a:p>
            <a:pPr marL="1085850" lvl="1" indent="-342900">
              <a:buFont typeface="Courier New" panose="02070309020205020404" pitchFamily="49" charset="0"/>
              <a:buChar char="o"/>
            </a:pPr>
            <a:r>
              <a:rPr lang="en-GB"/>
              <a:t>Changed if necessary</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1674471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333B1-FC29-44FC-B86B-BC4E6116BFE9}"/>
              </a:ext>
            </a:extLst>
          </p:cNvPr>
          <p:cNvSpPr>
            <a:spLocks noGrp="1"/>
          </p:cNvSpPr>
          <p:nvPr>
            <p:ph type="title"/>
          </p:nvPr>
        </p:nvSpPr>
        <p:spPr/>
        <p:txBody>
          <a:bodyPr>
            <a:normAutofit/>
          </a:bodyPr>
          <a:lstStyle/>
          <a:p>
            <a:r>
              <a:rPr lang="en-US"/>
              <a:t>1.1.4 Describe the content of the business case and the transition project for SIAM</a:t>
            </a:r>
            <a:endParaRPr lang="en-GB"/>
          </a:p>
        </p:txBody>
      </p:sp>
      <p:sp>
        <p:nvSpPr>
          <p:cNvPr id="3" name="Content Placeholder 2">
            <a:extLst>
              <a:ext uri="{FF2B5EF4-FFF2-40B4-BE49-F238E27FC236}">
                <a16:creationId xmlns:a16="http://schemas.microsoft.com/office/drawing/2014/main" id="{2C42EB8C-FB34-4AEF-8202-C0285E5171F4}"/>
              </a:ext>
            </a:extLst>
          </p:cNvPr>
          <p:cNvSpPr>
            <a:spLocks noGrp="1"/>
          </p:cNvSpPr>
          <p:nvPr>
            <p:ph type="body" sz="quarter" idx="13"/>
          </p:nvPr>
        </p:nvSpPr>
        <p:spPr/>
        <p:txBody>
          <a:bodyPr>
            <a:normAutofit fontScale="85000" lnSpcReduction="20000"/>
          </a:bodyPr>
          <a:lstStyle/>
          <a:p>
            <a:pPr marL="342900" indent="-342900">
              <a:buFont typeface="Arial" panose="020B0604020202020204" pitchFamily="34" charset="0"/>
              <a:buChar char="•"/>
            </a:pPr>
            <a:r>
              <a:rPr lang="en-US"/>
              <a:t>Components of the (outline) business case</a:t>
            </a:r>
          </a:p>
          <a:p>
            <a:pPr marL="1085850" lvl="1" indent="-342900">
              <a:buFont typeface="Courier New" panose="02070309020205020404" pitchFamily="49" charset="0"/>
              <a:buChar char="o"/>
            </a:pPr>
            <a:r>
              <a:rPr lang="en-US"/>
              <a:t>Strategy</a:t>
            </a:r>
          </a:p>
          <a:p>
            <a:pPr marL="1085850" lvl="1" indent="-342900">
              <a:buFont typeface="Courier New" panose="02070309020205020404" pitchFamily="49" charset="0"/>
              <a:buChar char="o"/>
            </a:pPr>
            <a:r>
              <a:rPr lang="en-US"/>
              <a:t>Services</a:t>
            </a:r>
          </a:p>
          <a:p>
            <a:pPr marL="1085850" lvl="1" indent="-342900">
              <a:buFont typeface="Courier New" panose="02070309020205020404" pitchFamily="49" charset="0"/>
              <a:buChar char="o"/>
            </a:pPr>
            <a:r>
              <a:rPr lang="en-US"/>
              <a:t>Outline SIAM model</a:t>
            </a:r>
          </a:p>
          <a:p>
            <a:pPr marL="1485900" lvl="2" indent="-342900"/>
            <a:r>
              <a:rPr lang="en-US"/>
              <a:t>E.g.: principles and policies, governance framework, etc.</a:t>
            </a:r>
          </a:p>
          <a:p>
            <a:pPr marL="1085850" lvl="1" indent="-342900">
              <a:buFont typeface="Courier New" panose="02070309020205020404" pitchFamily="49" charset="0"/>
              <a:buChar char="o"/>
            </a:pPr>
            <a:r>
              <a:rPr lang="en-US"/>
              <a:t>Current operating model</a:t>
            </a:r>
          </a:p>
          <a:p>
            <a:pPr marL="1085850" lvl="1" indent="-342900">
              <a:buFont typeface="Courier New" panose="02070309020205020404" pitchFamily="49" charset="0"/>
              <a:buChar char="o"/>
            </a:pPr>
            <a:r>
              <a:rPr lang="en-US"/>
              <a:t>Benefits expectation</a:t>
            </a:r>
          </a:p>
          <a:p>
            <a:pPr marL="1085850" lvl="1" indent="-342900">
              <a:buFont typeface="Courier New" panose="02070309020205020404" pitchFamily="49" charset="0"/>
              <a:buChar char="o"/>
            </a:pPr>
            <a:r>
              <a:rPr lang="en-US"/>
              <a:t>Costs</a:t>
            </a:r>
          </a:p>
          <a:p>
            <a:pPr marL="1085850" lvl="1" indent="-342900">
              <a:buFont typeface="Courier New" panose="02070309020205020404" pitchFamily="49" charset="0"/>
              <a:buChar char="o"/>
            </a:pPr>
            <a:r>
              <a:rPr lang="en-US"/>
              <a:t>Plan (high level)</a:t>
            </a:r>
          </a:p>
          <a:p>
            <a:pPr marL="1085850" lvl="1" indent="-342900">
              <a:buFont typeface="Courier New" panose="02070309020205020404" pitchFamily="49" charset="0"/>
              <a:buChar char="o"/>
            </a:pPr>
            <a:r>
              <a:rPr lang="en-US"/>
              <a:t>Risks</a:t>
            </a:r>
          </a:p>
          <a:p>
            <a:pPr marL="1085850" lvl="1" indent="-342900">
              <a:buFont typeface="Courier New" panose="02070309020205020404" pitchFamily="49" charset="0"/>
              <a:buChar char="o"/>
            </a:pPr>
            <a:r>
              <a:rPr lang="en-US"/>
              <a:t>Critical success factors</a:t>
            </a:r>
          </a:p>
          <a:p>
            <a:pPr marL="1485900" lvl="2" indent="-342900"/>
            <a:r>
              <a:rPr lang="en-US"/>
              <a:t>E.g.: well-conceived strategy and design, process management, partnership with IT, impartiality, boundaries, etc.</a:t>
            </a:r>
          </a:p>
          <a:p>
            <a:pPr marL="1085850" lvl="1" indent="-342900">
              <a:buFont typeface="Courier New" panose="02070309020205020404" pitchFamily="49" charset="0"/>
              <a:buChar char="o"/>
            </a:pPr>
            <a:r>
              <a:rPr lang="en-US"/>
              <a:t>Analysis (to support the plan)</a:t>
            </a:r>
          </a:p>
        </p:txBody>
      </p:sp>
    </p:spTree>
    <p:extLst>
      <p:ext uri="{BB962C8B-B14F-4D97-AF65-F5344CB8AC3E}">
        <p14:creationId xmlns:p14="http://schemas.microsoft.com/office/powerpoint/2010/main" val="2076026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9CC57-C3EE-4FE4-A0BF-5C33063EBD4F}"/>
              </a:ext>
            </a:extLst>
          </p:cNvPr>
          <p:cNvSpPr>
            <a:spLocks noGrp="1"/>
          </p:cNvSpPr>
          <p:nvPr>
            <p:ph type="title"/>
          </p:nvPr>
        </p:nvSpPr>
        <p:spPr/>
        <p:txBody>
          <a:bodyPr>
            <a:normAutofit/>
          </a:bodyPr>
          <a:lstStyle/>
          <a:p>
            <a:r>
              <a:rPr lang="en-GB"/>
              <a:t>1.1.5 Interpret the principles and policies for roles and responsibilities</a:t>
            </a:r>
            <a:endParaRPr lang="en-US"/>
          </a:p>
        </p:txBody>
      </p:sp>
      <p:sp>
        <p:nvSpPr>
          <p:cNvPr id="3" name="Content Placeholder 2">
            <a:extLst>
              <a:ext uri="{FF2B5EF4-FFF2-40B4-BE49-F238E27FC236}">
                <a16:creationId xmlns:a16="http://schemas.microsoft.com/office/drawing/2014/main" id="{823BAC9E-E2FA-42BC-ABD6-919E60243F26}"/>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Scope </a:t>
            </a:r>
          </a:p>
          <a:p>
            <a:pPr marL="1085850" lvl="1" indent="-342900">
              <a:buFont typeface="Courier New" panose="02070309020205020404" pitchFamily="49" charset="0"/>
              <a:buChar char="o"/>
            </a:pPr>
            <a:r>
              <a:rPr lang="en-US"/>
              <a:t>Customer organization</a:t>
            </a:r>
          </a:p>
          <a:p>
            <a:pPr marL="1085850" lvl="1" indent="-342900">
              <a:buFont typeface="Courier New" panose="02070309020205020404" pitchFamily="49" charset="0"/>
              <a:buChar char="o"/>
            </a:pPr>
            <a:r>
              <a:rPr lang="en-US"/>
              <a:t>Retained capabilities</a:t>
            </a:r>
          </a:p>
          <a:p>
            <a:pPr marL="1085850" lvl="1" indent="-342900">
              <a:buFont typeface="Courier New" panose="02070309020205020404" pitchFamily="49" charset="0"/>
              <a:buChar char="o"/>
            </a:pPr>
            <a:r>
              <a:rPr lang="en-US"/>
              <a:t>Service integrator</a:t>
            </a:r>
          </a:p>
          <a:p>
            <a:pPr marL="1085850" lvl="1" indent="-342900">
              <a:buFont typeface="Courier New" panose="02070309020205020404" pitchFamily="49" charset="0"/>
              <a:buChar char="o"/>
            </a:pPr>
            <a:r>
              <a:rPr lang="en-US"/>
              <a:t>Service providers </a:t>
            </a:r>
          </a:p>
          <a:p>
            <a:pPr lvl="1" indent="0">
              <a:buNone/>
            </a:pPr>
            <a:endParaRPr lang="en-US"/>
          </a:p>
          <a:p>
            <a:pPr marL="342900" indent="-342900">
              <a:buFont typeface="Arial" panose="020B0604020202020204" pitchFamily="34" charset="0"/>
              <a:buChar char="•"/>
            </a:pPr>
            <a:r>
              <a:rPr lang="en-US"/>
              <a:t>Starting point </a:t>
            </a:r>
          </a:p>
          <a:p>
            <a:pPr marL="1085850" lvl="1" indent="-342900">
              <a:buFont typeface="Courier New" panose="02070309020205020404" pitchFamily="49" charset="0"/>
              <a:buChar char="o"/>
            </a:pPr>
            <a:r>
              <a:rPr lang="en-US"/>
              <a:t>Skills framework</a:t>
            </a:r>
          </a:p>
          <a:p>
            <a:pPr marL="1085850" lvl="1" indent="-342900">
              <a:buFont typeface="Arial" panose="020B0604020202020204" pitchFamily="34" charset="0"/>
              <a:buChar char="•"/>
            </a:pPr>
            <a:endParaRPr lang="en-US"/>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4098545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9CC57-C3EE-4FE4-A0BF-5C33063EBD4F}"/>
              </a:ext>
            </a:extLst>
          </p:cNvPr>
          <p:cNvSpPr>
            <a:spLocks noGrp="1"/>
          </p:cNvSpPr>
          <p:nvPr>
            <p:ph type="title"/>
          </p:nvPr>
        </p:nvSpPr>
        <p:spPr/>
        <p:txBody>
          <a:bodyPr>
            <a:normAutofit/>
          </a:bodyPr>
          <a:lstStyle/>
          <a:p>
            <a:r>
              <a:rPr lang="en-GB"/>
              <a:t>1.1.5 Interpret the principles and policies for roles and responsibilities</a:t>
            </a:r>
            <a:endParaRPr lang="en-US"/>
          </a:p>
        </p:txBody>
      </p:sp>
      <p:sp>
        <p:nvSpPr>
          <p:cNvPr id="3" name="Content Placeholder 2">
            <a:extLst>
              <a:ext uri="{FF2B5EF4-FFF2-40B4-BE49-F238E27FC236}">
                <a16:creationId xmlns:a16="http://schemas.microsoft.com/office/drawing/2014/main" id="{823BAC9E-E2FA-42BC-ABD6-919E60243F26}"/>
              </a:ext>
            </a:extLst>
          </p:cNvPr>
          <p:cNvSpPr>
            <a:spLocks noGrp="1"/>
          </p:cNvSpPr>
          <p:nvPr>
            <p:ph type="body" sz="quarter" idx="13"/>
          </p:nvPr>
        </p:nvSpPr>
        <p:spPr/>
        <p:txBody>
          <a:bodyPr>
            <a:normAutofit fontScale="77500" lnSpcReduction="20000"/>
          </a:bodyPr>
          <a:lstStyle/>
          <a:p>
            <a:pPr marL="0" indent="0">
              <a:buNone/>
            </a:pPr>
            <a:r>
              <a:rPr lang="en-US" b="1"/>
              <a:t>Principles for roles &amp; responsibilities</a:t>
            </a:r>
          </a:p>
          <a:p>
            <a:pPr marL="342900" indent="-342900">
              <a:buFont typeface="Arial" panose="020B0604020202020204" pitchFamily="34" charset="0"/>
              <a:buChar char="•"/>
            </a:pPr>
            <a:r>
              <a:rPr lang="en-US"/>
              <a:t>Support of goals, objectives, and vision</a:t>
            </a:r>
          </a:p>
          <a:p>
            <a:pPr marL="342900" indent="-342900">
              <a:buFont typeface="Arial" panose="020B0604020202020204" pitchFamily="34" charset="0"/>
              <a:buChar char="•"/>
            </a:pPr>
            <a:r>
              <a:rPr lang="en-US"/>
              <a:t>Relevant</a:t>
            </a:r>
          </a:p>
          <a:p>
            <a:pPr marL="342900" indent="-342900">
              <a:buFont typeface="Arial" panose="020B0604020202020204" pitchFamily="34" charset="0"/>
              <a:buChar char="•"/>
            </a:pPr>
            <a:r>
              <a:rPr lang="en-US"/>
              <a:t>Complete</a:t>
            </a:r>
          </a:p>
          <a:p>
            <a:pPr marL="342900" indent="-342900">
              <a:buFont typeface="Arial" panose="020B0604020202020204" pitchFamily="34" charset="0"/>
              <a:buChar char="•"/>
            </a:pPr>
            <a:r>
              <a:rPr lang="en-US"/>
              <a:t>Distinguishes the different parties</a:t>
            </a:r>
          </a:p>
          <a:p>
            <a:pPr marL="342900" indent="-342900">
              <a:buFont typeface="Arial" panose="020B0604020202020204" pitchFamily="34" charset="0"/>
              <a:buChar char="•"/>
            </a:pPr>
            <a:r>
              <a:rPr lang="en-US"/>
              <a:t>Service integrator is the lead role</a:t>
            </a:r>
          </a:p>
          <a:p>
            <a:pPr marL="342900" indent="-342900">
              <a:buFont typeface="Arial" panose="020B0604020202020204" pitchFamily="34" charset="0"/>
              <a:buChar char="•"/>
            </a:pPr>
            <a:r>
              <a:rPr lang="en-US"/>
              <a:t>Integration and collaboration</a:t>
            </a:r>
          </a:p>
          <a:p>
            <a:pPr marL="342900" indent="-342900">
              <a:buFont typeface="Arial" panose="020B0604020202020204" pitchFamily="34" charset="0"/>
              <a:buChar char="•"/>
            </a:pPr>
            <a:r>
              <a:rPr lang="en-US"/>
              <a:t>All SIAM stages and model aspects covered</a:t>
            </a:r>
          </a:p>
          <a:p>
            <a:pPr marL="342900" indent="-342900">
              <a:buFont typeface="Arial" panose="020B0604020202020204" pitchFamily="34" charset="0"/>
              <a:buChar char="•"/>
            </a:pPr>
            <a:r>
              <a:rPr lang="en-US"/>
              <a:t>Includes existing contracts</a:t>
            </a:r>
          </a:p>
          <a:p>
            <a:pPr marL="342900" indent="-342900">
              <a:buFont typeface="Arial" panose="020B0604020202020204" pitchFamily="34" charset="0"/>
              <a:buChar char="•"/>
            </a:pPr>
            <a:r>
              <a:rPr lang="en-US"/>
              <a:t>Clarity</a:t>
            </a:r>
          </a:p>
          <a:p>
            <a:pPr marL="342900" indent="-342900">
              <a:buFont typeface="Arial" panose="020B0604020202020204" pitchFamily="34" charset="0"/>
              <a:buChar char="•"/>
            </a:pPr>
            <a:r>
              <a:rPr lang="en-US"/>
              <a:t>Use of a skills framework</a:t>
            </a:r>
          </a:p>
          <a:p>
            <a:pPr marL="342900" indent="-342900">
              <a:buFont typeface="Arial" panose="020B0604020202020204" pitchFamily="34" charset="0"/>
              <a:buChar char="•"/>
            </a:pPr>
            <a:r>
              <a:rPr lang="en-US"/>
              <a:t>Inclusive</a:t>
            </a:r>
          </a:p>
          <a:p>
            <a:pPr marL="1085850" lvl="1" indent="-342900">
              <a:buFont typeface="Courier New" panose="02070309020205020404" pitchFamily="49" charset="0"/>
              <a:buChar char="o"/>
            </a:pPr>
            <a:r>
              <a:rPr lang="en-US"/>
              <a:t>i.e. covers all types of services, all types of staff (old, new)</a:t>
            </a:r>
          </a:p>
          <a:p>
            <a:pPr marL="342900" indent="-342900">
              <a:buFont typeface="Arial" panose="020B0604020202020204" pitchFamily="34" charset="0"/>
              <a:buChar char="•"/>
            </a:pPr>
            <a:r>
              <a:rPr lang="en-US"/>
              <a:t>Segregation of duties</a:t>
            </a:r>
          </a:p>
          <a:p>
            <a:pPr marL="342900" indent="-342900">
              <a:buFont typeface="Arial" panose="020B0604020202020204" pitchFamily="34" charset="0"/>
              <a:buChar char="•"/>
            </a:pPr>
            <a:r>
              <a:rPr lang="en-US"/>
              <a:t>Auditable</a:t>
            </a:r>
          </a:p>
          <a:p>
            <a:pPr marL="1085850" lvl="1" indent="-342900">
              <a:buFont typeface="Arial" panose="020B0604020202020204" pitchFamily="34" charset="0"/>
              <a:buChar char="•"/>
            </a:pPr>
            <a:endParaRPr lang="en-US"/>
          </a:p>
          <a:p>
            <a:pPr marL="1085850" lvl="1" indent="-342900">
              <a:buFont typeface="Arial" panose="020B0604020202020204" pitchFamily="34" charset="0"/>
              <a:buChar char="•"/>
            </a:pPr>
            <a:endParaRPr lang="en-US"/>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2203053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E136-552E-43C4-AA26-8109E5CF6B16}"/>
              </a:ext>
            </a:extLst>
          </p:cNvPr>
          <p:cNvSpPr>
            <a:spLocks noGrp="1"/>
          </p:cNvSpPr>
          <p:nvPr>
            <p:ph type="title"/>
          </p:nvPr>
        </p:nvSpPr>
        <p:spPr/>
        <p:txBody>
          <a:bodyPr>
            <a:normAutofit/>
          </a:bodyPr>
          <a:lstStyle/>
          <a:p>
            <a:r>
              <a:rPr lang="en-GB"/>
              <a:t>1.1.6 Differentiate critical success factors for SIAM</a:t>
            </a:r>
          </a:p>
        </p:txBody>
      </p:sp>
      <p:sp>
        <p:nvSpPr>
          <p:cNvPr id="3" name="Content Placeholder 2">
            <a:extLst>
              <a:ext uri="{FF2B5EF4-FFF2-40B4-BE49-F238E27FC236}">
                <a16:creationId xmlns:a16="http://schemas.microsoft.com/office/drawing/2014/main" id="{0EE681A3-B47C-4352-9E5B-29136375FC8D}"/>
              </a:ext>
            </a:extLst>
          </p:cNvPr>
          <p:cNvSpPr>
            <a:spLocks noGrp="1"/>
          </p:cNvSpPr>
          <p:nvPr>
            <p:ph type="body" sz="quarter" idx="13"/>
          </p:nvPr>
        </p:nvSpPr>
        <p:spPr/>
        <p:txBody>
          <a:bodyPr>
            <a:normAutofit fontScale="92500" lnSpcReduction="10000"/>
          </a:bodyPr>
          <a:lstStyle/>
          <a:p>
            <a:pPr marL="342900" indent="-342900">
              <a:buFont typeface="Arial" panose="020B0604020202020204" pitchFamily="34" charset="0"/>
              <a:buChar char="•"/>
            </a:pPr>
            <a:r>
              <a:rPr lang="en-US"/>
              <a:t>Well-conceived SIAM strategy</a:t>
            </a:r>
          </a:p>
          <a:p>
            <a:pPr marL="342900" indent="-342900">
              <a:buFont typeface="Arial" panose="020B0604020202020204" pitchFamily="34" charset="0"/>
              <a:buChar char="•"/>
            </a:pPr>
            <a:r>
              <a:rPr lang="en-US"/>
              <a:t>Appropriate design of the SIAM model</a:t>
            </a:r>
          </a:p>
          <a:p>
            <a:pPr marL="342900" indent="-342900">
              <a:buFont typeface="Arial" panose="020B0604020202020204" pitchFamily="34" charset="0"/>
              <a:buChar char="•"/>
            </a:pPr>
            <a:r>
              <a:rPr lang="en-US"/>
              <a:t>Managing process outcomes, not activities</a:t>
            </a:r>
          </a:p>
          <a:p>
            <a:pPr marL="342900" indent="-342900">
              <a:buFont typeface="Arial" panose="020B0604020202020204" pitchFamily="34" charset="0"/>
              <a:buChar char="•"/>
            </a:pPr>
            <a:r>
              <a:rPr lang="en-US"/>
              <a:t>SIAM as strategic enabler</a:t>
            </a:r>
          </a:p>
          <a:p>
            <a:pPr marL="342900" indent="-342900">
              <a:buFont typeface="Arial" panose="020B0604020202020204" pitchFamily="34" charset="0"/>
              <a:buChar char="•"/>
            </a:pPr>
            <a:r>
              <a:rPr lang="en-US"/>
              <a:t>Being conceived as impartial</a:t>
            </a:r>
          </a:p>
          <a:p>
            <a:pPr marL="342900" indent="-342900">
              <a:buFont typeface="Arial" panose="020B0604020202020204" pitchFamily="34" charset="0"/>
              <a:buChar char="•"/>
            </a:pPr>
            <a:r>
              <a:rPr lang="en-US"/>
              <a:t>Clear boundaries of responsibility</a:t>
            </a:r>
          </a:p>
          <a:p>
            <a:pPr marL="342900" indent="-342900">
              <a:buFont typeface="Arial" panose="020B0604020202020204" pitchFamily="34" charset="0"/>
              <a:buChar char="•"/>
            </a:pPr>
            <a:r>
              <a:rPr lang="en-US"/>
              <a:t>Clearly defined governance model</a:t>
            </a:r>
          </a:p>
          <a:p>
            <a:pPr marL="342900" indent="-342900">
              <a:buFont typeface="Arial" panose="020B0604020202020204" pitchFamily="34" charset="0"/>
              <a:buChar char="•"/>
            </a:pPr>
            <a:r>
              <a:rPr lang="en-GB"/>
              <a:t>Confidence in the competence of the service integrator</a:t>
            </a:r>
          </a:p>
          <a:p>
            <a:pPr marL="342900" indent="-342900">
              <a:buFont typeface="Arial" panose="020B0604020202020204" pitchFamily="34" charset="0"/>
              <a:buChar char="•"/>
            </a:pPr>
            <a:r>
              <a:rPr lang="en-US"/>
              <a:t>Trusted relationships</a:t>
            </a:r>
          </a:p>
          <a:p>
            <a:pPr marL="342900" indent="-342900">
              <a:buFont typeface="Arial" panose="020B0604020202020204" pitchFamily="34" charset="0"/>
              <a:buChar char="•"/>
            </a:pPr>
            <a:r>
              <a:rPr lang="en-US"/>
              <a:t>Clear and well-defined service agreements</a:t>
            </a:r>
          </a:p>
          <a:p>
            <a:pPr marL="342900" indent="-342900">
              <a:buFont typeface="Arial" panose="020B0604020202020204" pitchFamily="34" charset="0"/>
              <a:buChar char="•"/>
            </a:pPr>
            <a:r>
              <a:rPr lang="en-US"/>
              <a:t>Good management information</a:t>
            </a:r>
          </a:p>
        </p:txBody>
      </p:sp>
      <p:pic>
        <p:nvPicPr>
          <p:cNvPr id="5" name="Picture 4">
            <a:extLst>
              <a:ext uri="{FF2B5EF4-FFF2-40B4-BE49-F238E27FC236}">
                <a16:creationId xmlns:a16="http://schemas.microsoft.com/office/drawing/2014/main" id="{7BB8E905-B0E7-4357-E918-88324A71F086}"/>
              </a:ext>
            </a:extLst>
          </p:cNvPr>
          <p:cNvPicPr>
            <a:picLocks noChangeAspect="1"/>
          </p:cNvPicPr>
          <p:nvPr/>
        </p:nvPicPr>
        <p:blipFill>
          <a:blip r:embed="rId3">
            <a:duotone>
              <a:schemeClr val="accent5">
                <a:shade val="45000"/>
                <a:satMod val="135000"/>
              </a:schemeClr>
              <a:prstClr val="white"/>
            </a:duotone>
          </a:blip>
          <a:stretch>
            <a:fillRect/>
          </a:stretch>
        </p:blipFill>
        <p:spPr>
          <a:xfrm>
            <a:off x="7479243" y="1196752"/>
            <a:ext cx="4103157" cy="2952000"/>
          </a:xfrm>
          <a:prstGeom prst="rect">
            <a:avLst/>
          </a:prstGeom>
        </p:spPr>
      </p:pic>
    </p:spTree>
    <p:extLst>
      <p:ext uri="{BB962C8B-B14F-4D97-AF65-F5344CB8AC3E}">
        <p14:creationId xmlns:p14="http://schemas.microsoft.com/office/powerpoint/2010/main" val="23859650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1.3 elements of a SIAM governance framework</a:t>
            </a:r>
          </a:p>
        </p:txBody>
      </p:sp>
    </p:spTree>
    <p:extLst>
      <p:ext uri="{BB962C8B-B14F-4D97-AF65-F5344CB8AC3E}">
        <p14:creationId xmlns:p14="http://schemas.microsoft.com/office/powerpoint/2010/main" val="2833230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38A01-5EB9-C365-60E5-13B97058B4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A86B174-8D6A-838D-3A6B-623C7B4F4328}"/>
              </a:ext>
            </a:extLst>
          </p:cNvPr>
          <p:cNvSpPr>
            <a:spLocks noGrp="1"/>
          </p:cNvSpPr>
          <p:nvPr>
            <p:ph type="title"/>
          </p:nvPr>
        </p:nvSpPr>
        <p:spPr/>
        <p:txBody>
          <a:bodyPr anchor="t">
            <a:normAutofit/>
          </a:bodyPr>
          <a:lstStyle/>
          <a:p>
            <a:r>
              <a:rPr lang="en-US"/>
              <a:t>Related changes in the SIAM Foundation </a:t>
            </a:r>
            <a:r>
              <a:rPr lang="en-US" err="1"/>
              <a:t>BoK</a:t>
            </a:r>
            <a:r>
              <a:rPr lang="en-US"/>
              <a:t> for:</a:t>
            </a:r>
            <a:br>
              <a:rPr lang="en-US"/>
            </a:br>
            <a:r>
              <a:rPr lang="en-GB"/>
              <a:t>1.3 elements of a SIAM governance framework</a:t>
            </a:r>
            <a:endParaRPr lang="en-US"/>
          </a:p>
        </p:txBody>
      </p:sp>
      <p:graphicFrame>
        <p:nvGraphicFramePr>
          <p:cNvPr id="7" name="Text Placeholder 4">
            <a:extLst>
              <a:ext uri="{FF2B5EF4-FFF2-40B4-BE49-F238E27FC236}">
                <a16:creationId xmlns:a16="http://schemas.microsoft.com/office/drawing/2014/main" id="{8834CF88-FE0D-7F6D-4F11-8054ECA8F1B9}"/>
              </a:ext>
            </a:extLst>
          </p:cNvPr>
          <p:cNvGraphicFramePr/>
          <p:nvPr>
            <p:extLst>
              <p:ext uri="{D42A27DB-BD31-4B8C-83A1-F6EECF244321}">
                <p14:modId xmlns:p14="http://schemas.microsoft.com/office/powerpoint/2010/main" val="1433877768"/>
              </p:ext>
            </p:extLst>
          </p:nvPr>
        </p:nvGraphicFramePr>
        <p:xfrm>
          <a:off x="897632" y="1166018"/>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78C55E0F-07EB-9206-CFAA-1102F19DA407}"/>
              </a:ext>
            </a:extLst>
          </p:cNvPr>
          <p:cNvSpPr txBox="1"/>
          <p:nvPr/>
        </p:nvSpPr>
        <p:spPr>
          <a:xfrm>
            <a:off x="321568" y="6016822"/>
            <a:ext cx="11548864" cy="830997"/>
          </a:xfrm>
          <a:prstGeom prst="rect">
            <a:avLst/>
          </a:prstGeom>
          <a:noFill/>
        </p:spPr>
        <p:txBody>
          <a:bodyPr wrap="square" rtlCol="0">
            <a:spAutoFit/>
          </a:bodyPr>
          <a:lstStyle/>
          <a:p>
            <a:pPr algn="ctr"/>
            <a:r>
              <a:rPr lang="en-US" sz="2400" b="1">
                <a:solidFill>
                  <a:schemeClr val="accent2"/>
                </a:solidFill>
              </a:rPr>
              <a:t>Key shift</a:t>
            </a:r>
          </a:p>
          <a:p>
            <a:pPr algn="ctr"/>
            <a:r>
              <a:rPr lang="en-US" sz="2400">
                <a:solidFill>
                  <a:schemeClr val="accent2"/>
                </a:solidFill>
              </a:rPr>
              <a:t>From governance structures to governance effectiveness.</a:t>
            </a:r>
          </a:p>
        </p:txBody>
      </p:sp>
    </p:spTree>
    <p:extLst>
      <p:ext uri="{BB962C8B-B14F-4D97-AF65-F5344CB8AC3E}">
        <p14:creationId xmlns:p14="http://schemas.microsoft.com/office/powerpoint/2010/main" val="28994315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5DA0-932E-483D-B473-3D59C1EEEB29}"/>
              </a:ext>
            </a:extLst>
          </p:cNvPr>
          <p:cNvSpPr>
            <a:spLocks noGrp="1"/>
          </p:cNvSpPr>
          <p:nvPr>
            <p:ph type="title"/>
          </p:nvPr>
        </p:nvSpPr>
        <p:spPr/>
        <p:txBody>
          <a:bodyPr>
            <a:normAutofit/>
          </a:bodyPr>
          <a:lstStyle/>
          <a:p>
            <a:r>
              <a:rPr lang="en-GB"/>
              <a:t>1.3.1 Interpret the characteristics of governance in a SIAM ecosystem</a:t>
            </a:r>
          </a:p>
        </p:txBody>
      </p:sp>
      <p:sp>
        <p:nvSpPr>
          <p:cNvPr id="3" name="Content Placeholder 2">
            <a:extLst>
              <a:ext uri="{FF2B5EF4-FFF2-40B4-BE49-F238E27FC236}">
                <a16:creationId xmlns:a16="http://schemas.microsoft.com/office/drawing/2014/main" id="{B05CA198-9307-4EFC-B449-0CEA130AD58F}"/>
              </a:ext>
            </a:extLst>
          </p:cNvPr>
          <p:cNvSpPr>
            <a:spLocks noGrp="1"/>
          </p:cNvSpPr>
          <p:nvPr>
            <p:ph type="body" sz="quarter" idx="13"/>
          </p:nvPr>
        </p:nvSpPr>
        <p:spPr/>
        <p:txBody>
          <a:bodyPr>
            <a:normAutofit fontScale="92500" lnSpcReduction="20000"/>
          </a:bodyPr>
          <a:lstStyle/>
          <a:p>
            <a:pPr marL="342900" indent="-342900">
              <a:buFont typeface="Arial" panose="020B0604020202020204" pitchFamily="34" charset="0"/>
              <a:buChar char="•"/>
            </a:pPr>
            <a:r>
              <a:rPr lang="en-GB"/>
              <a:t>Governance in a SIAM ecosystem</a:t>
            </a:r>
          </a:p>
          <a:p>
            <a:pPr marL="1085850" lvl="1" indent="-342900">
              <a:buFont typeface="Courier New" panose="02070309020205020404" pitchFamily="49" charset="0"/>
              <a:buChar char="o"/>
            </a:pPr>
            <a:r>
              <a:rPr lang="en-GB"/>
              <a:t>Consequences of poor governance</a:t>
            </a:r>
          </a:p>
          <a:p>
            <a:pPr marL="1085850" lvl="1" indent="-342900">
              <a:buFont typeface="Courier New" panose="02070309020205020404" pitchFamily="49" charset="0"/>
              <a:buChar char="o"/>
            </a:pPr>
            <a:r>
              <a:rPr lang="en-GB"/>
              <a:t>Three layers</a:t>
            </a:r>
          </a:p>
          <a:p>
            <a:pPr marL="1085850" lvl="1" indent="-342900">
              <a:buFont typeface="Courier New" panose="02070309020205020404" pitchFamily="49" charset="0"/>
              <a:buChar char="o"/>
            </a:pPr>
            <a:r>
              <a:rPr lang="en-GB"/>
              <a:t>Governance practices</a:t>
            </a:r>
          </a:p>
          <a:p>
            <a:pPr marL="1085850" lvl="1" indent="-342900">
              <a:buFont typeface="Courier New" panose="02070309020205020404" pitchFamily="49" charset="0"/>
              <a:buChar char="o"/>
            </a:pPr>
            <a:r>
              <a:rPr lang="en-GB"/>
              <a:t>Three key aspects</a:t>
            </a:r>
          </a:p>
          <a:p>
            <a:pPr marL="342900" indent="-342900">
              <a:buFont typeface="Arial" panose="020B0604020202020204" pitchFamily="34" charset="0"/>
              <a:buChar char="•"/>
            </a:pPr>
            <a:r>
              <a:rPr lang="en-GB"/>
              <a:t>Governance enablers</a:t>
            </a:r>
          </a:p>
          <a:p>
            <a:pPr marL="1085850" lvl="1" indent="-342900">
              <a:buFont typeface="Courier New" panose="02070309020205020404" pitchFamily="49" charset="0"/>
              <a:buChar char="o"/>
            </a:pPr>
            <a:r>
              <a:rPr lang="en-GB"/>
              <a:t>E.g. COBIT: seven categories of enablers </a:t>
            </a:r>
          </a:p>
          <a:p>
            <a:pPr marL="342900" indent="-342900">
              <a:buFont typeface="Arial" panose="020B0604020202020204" pitchFamily="34" charset="0"/>
              <a:buChar char="•"/>
            </a:pPr>
            <a:r>
              <a:rPr lang="en-GB"/>
              <a:t>Governance requirements</a:t>
            </a:r>
          </a:p>
          <a:p>
            <a:pPr marL="1085850" lvl="1" indent="-342900">
              <a:buFont typeface="Courier New" panose="02070309020205020404" pitchFamily="49" charset="0"/>
              <a:buChar char="o"/>
            </a:pPr>
            <a:r>
              <a:rPr lang="en-GB"/>
              <a:t>Strategic</a:t>
            </a:r>
          </a:p>
          <a:p>
            <a:pPr marL="1085850" lvl="1" indent="-342900">
              <a:buFont typeface="Courier New" panose="02070309020205020404" pitchFamily="49" charset="0"/>
              <a:buChar char="o"/>
            </a:pPr>
            <a:r>
              <a:rPr lang="en-GB"/>
              <a:t>Tactical</a:t>
            </a:r>
          </a:p>
          <a:p>
            <a:pPr marL="1085850" lvl="1" indent="-342900">
              <a:buFont typeface="Courier New" panose="02070309020205020404" pitchFamily="49" charset="0"/>
              <a:buChar char="o"/>
            </a:pPr>
            <a:r>
              <a:rPr lang="en-GB"/>
              <a:t>Operational</a:t>
            </a:r>
          </a:p>
          <a:p>
            <a:pPr marL="342900" indent="-342900">
              <a:buFont typeface="Arial" panose="020B0604020202020204" pitchFamily="34" charset="0"/>
              <a:buChar char="•"/>
            </a:pPr>
            <a:r>
              <a:rPr lang="en-GB"/>
              <a:t>Governance framework</a:t>
            </a:r>
          </a:p>
          <a:p>
            <a:endParaRPr lang="en-GB"/>
          </a:p>
        </p:txBody>
      </p:sp>
    </p:spTree>
    <p:extLst>
      <p:ext uri="{BB962C8B-B14F-4D97-AF65-F5344CB8AC3E}">
        <p14:creationId xmlns:p14="http://schemas.microsoft.com/office/powerpoint/2010/main" val="14550868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5DA0-932E-483D-B473-3D59C1EEEB29}"/>
              </a:ext>
            </a:extLst>
          </p:cNvPr>
          <p:cNvSpPr>
            <a:spLocks noGrp="1"/>
          </p:cNvSpPr>
          <p:nvPr>
            <p:ph type="title"/>
          </p:nvPr>
        </p:nvSpPr>
        <p:spPr/>
        <p:txBody>
          <a:bodyPr>
            <a:normAutofit/>
          </a:bodyPr>
          <a:lstStyle/>
          <a:p>
            <a:r>
              <a:rPr lang="en-GB"/>
              <a:t>1.3.1 Interpret the characteristics of governance in a SIAM ecosystem</a:t>
            </a:r>
          </a:p>
        </p:txBody>
      </p:sp>
      <p:sp>
        <p:nvSpPr>
          <p:cNvPr id="3" name="Content Placeholder 2">
            <a:extLst>
              <a:ext uri="{FF2B5EF4-FFF2-40B4-BE49-F238E27FC236}">
                <a16:creationId xmlns:a16="http://schemas.microsoft.com/office/drawing/2014/main" id="{B05CA198-9307-4EFC-B449-0CEA130AD58F}"/>
              </a:ext>
            </a:extLst>
          </p:cNvPr>
          <p:cNvSpPr>
            <a:spLocks noGrp="1"/>
          </p:cNvSpPr>
          <p:nvPr>
            <p:ph type="body" sz="quarter" idx="13"/>
          </p:nvPr>
        </p:nvSpPr>
        <p:spPr/>
        <p:txBody>
          <a:bodyPr>
            <a:normAutofit/>
          </a:bodyPr>
          <a:lstStyle/>
          <a:p>
            <a:r>
              <a:rPr lang="en-GB"/>
              <a:t>Ownership of controls</a:t>
            </a:r>
          </a:p>
          <a:p>
            <a:pPr marL="1085850" lvl="1" indent="-342900">
              <a:buFont typeface="Courier New" panose="02070309020205020404" pitchFamily="49" charset="0"/>
              <a:buChar char="o"/>
            </a:pPr>
            <a:r>
              <a:rPr lang="en-GB"/>
              <a:t>Customer organization is central</a:t>
            </a:r>
          </a:p>
          <a:p>
            <a:pPr marL="1085850" lvl="1" indent="-342900">
              <a:buFont typeface="Courier New" panose="02070309020205020404" pitchFamily="49" charset="0"/>
              <a:buChar char="o"/>
            </a:pPr>
            <a:r>
              <a:rPr lang="en-GB"/>
              <a:t>Assisted by retained capabilities / service integrator</a:t>
            </a:r>
          </a:p>
          <a:p>
            <a:endParaRPr lang="en-GB"/>
          </a:p>
        </p:txBody>
      </p:sp>
    </p:spTree>
    <p:extLst>
      <p:ext uri="{BB962C8B-B14F-4D97-AF65-F5344CB8AC3E}">
        <p14:creationId xmlns:p14="http://schemas.microsoft.com/office/powerpoint/2010/main" val="1884911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5DA0-932E-483D-B473-3D59C1EEEB29}"/>
              </a:ext>
            </a:extLst>
          </p:cNvPr>
          <p:cNvSpPr>
            <a:spLocks noGrp="1"/>
          </p:cNvSpPr>
          <p:nvPr>
            <p:ph type="title"/>
          </p:nvPr>
        </p:nvSpPr>
        <p:spPr/>
        <p:txBody>
          <a:bodyPr>
            <a:normAutofit/>
          </a:bodyPr>
          <a:lstStyle/>
          <a:p>
            <a:r>
              <a:rPr lang="en-GB"/>
              <a:t>1.3.1 Interpret the characteristics of governance in a SIAM ecosystem</a:t>
            </a:r>
          </a:p>
        </p:txBody>
      </p:sp>
      <p:pic>
        <p:nvPicPr>
          <p:cNvPr id="6" name="Picture 5">
            <a:extLst>
              <a:ext uri="{FF2B5EF4-FFF2-40B4-BE49-F238E27FC236}">
                <a16:creationId xmlns:a16="http://schemas.microsoft.com/office/drawing/2014/main" id="{BE52409E-1317-4B24-8997-883582A34552}"/>
              </a:ext>
            </a:extLst>
          </p:cNvPr>
          <p:cNvPicPr>
            <a:picLocks noChangeAspect="1"/>
          </p:cNvPicPr>
          <p:nvPr/>
        </p:nvPicPr>
        <p:blipFill rotWithShape="1">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4132" t="5324" r="6084" b="4571"/>
          <a:stretch/>
        </p:blipFill>
        <p:spPr>
          <a:xfrm>
            <a:off x="2963652" y="846139"/>
            <a:ext cx="6264696" cy="6082584"/>
          </a:xfrm>
          <a:prstGeom prst="rect">
            <a:avLst/>
          </a:prstGeom>
        </p:spPr>
      </p:pic>
    </p:spTree>
    <p:extLst>
      <p:ext uri="{BB962C8B-B14F-4D97-AF65-F5344CB8AC3E}">
        <p14:creationId xmlns:p14="http://schemas.microsoft.com/office/powerpoint/2010/main" val="42392204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14692D-6106-4936-8185-AA5945C50DAA}"/>
              </a:ext>
            </a:extLst>
          </p:cNvPr>
          <p:cNvSpPr>
            <a:spLocks noGrp="1"/>
          </p:cNvSpPr>
          <p:nvPr>
            <p:ph type="title"/>
          </p:nvPr>
        </p:nvSpPr>
        <p:spPr/>
        <p:txBody>
          <a:bodyPr/>
          <a:lstStyle/>
          <a:p>
            <a:r>
              <a:rPr lang="en-GB"/>
              <a:t>1.3.2 Differentiate SIAM governance roles</a:t>
            </a:r>
          </a:p>
        </p:txBody>
      </p:sp>
      <p:sp>
        <p:nvSpPr>
          <p:cNvPr id="5" name="Content Placeholder 4">
            <a:extLst>
              <a:ext uri="{FF2B5EF4-FFF2-40B4-BE49-F238E27FC236}">
                <a16:creationId xmlns:a16="http://schemas.microsoft.com/office/drawing/2014/main" id="{1449D82D-B19C-47B3-AA30-2AA28269BC9A}"/>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SIAM ‘project’ governance role</a:t>
            </a:r>
          </a:p>
          <a:p>
            <a:pPr marL="1085850" lvl="1" indent="-342900">
              <a:buFont typeface="Courier New" panose="02070309020205020404" pitchFamily="49" charset="0"/>
              <a:buChar char="o"/>
            </a:pPr>
            <a:r>
              <a:rPr lang="en-GB"/>
              <a:t>Project governance is the management framework within which project decisions are made. </a:t>
            </a:r>
          </a:p>
          <a:p>
            <a:pPr marL="342900" indent="-342900">
              <a:buFont typeface="Arial" panose="020B0604020202020204" pitchFamily="34" charset="0"/>
              <a:buChar char="•"/>
            </a:pPr>
            <a:r>
              <a:rPr lang="en-US"/>
              <a:t>S</a:t>
            </a:r>
            <a:r>
              <a:rPr lang="en-GB"/>
              <a:t>IAM governance roles</a:t>
            </a:r>
          </a:p>
          <a:p>
            <a:pPr marL="1085850" lvl="1" indent="-342900">
              <a:buFont typeface="Courier New" panose="02070309020205020404" pitchFamily="49" charset="0"/>
              <a:buChar char="o"/>
            </a:pPr>
            <a:r>
              <a:rPr lang="en-GB"/>
              <a:t>SIAM governance lead role</a:t>
            </a:r>
          </a:p>
          <a:p>
            <a:pPr marL="1085850" lvl="1" indent="-342900">
              <a:buFont typeface="Courier New" panose="02070309020205020404" pitchFamily="49" charset="0"/>
              <a:buChar char="o"/>
            </a:pPr>
            <a:r>
              <a:rPr lang="en-GB"/>
              <a:t>SIAM operational lead role</a:t>
            </a:r>
          </a:p>
          <a:p>
            <a:pPr marL="1085850" lvl="1" indent="-342900">
              <a:buFont typeface="Courier New" panose="02070309020205020404" pitchFamily="49" charset="0"/>
              <a:buChar char="o"/>
            </a:pPr>
            <a:r>
              <a:rPr lang="en-GB"/>
              <a:t>Process owner roles</a:t>
            </a:r>
          </a:p>
          <a:p>
            <a:pPr marL="1085850" lvl="1" indent="-342900">
              <a:buFont typeface="Courier New" panose="02070309020205020404" pitchFamily="49" charset="0"/>
              <a:buChar char="o"/>
            </a:pPr>
            <a:r>
              <a:rPr lang="en-GB"/>
              <a:t>Governance boards</a:t>
            </a:r>
          </a:p>
          <a:p>
            <a:pPr marL="1085850" lvl="1" indent="-342900">
              <a:buFont typeface="Arial" panose="020B0604020202020204" pitchFamily="34" charset="0"/>
              <a:buChar char="•"/>
            </a:pPr>
            <a:endParaRPr lang="en-GB"/>
          </a:p>
          <a:p>
            <a:pPr marL="342900" indent="-342900">
              <a:buFont typeface="Arial" panose="020B0604020202020204" pitchFamily="34" charset="0"/>
              <a:buChar char="•"/>
            </a:pPr>
            <a:endParaRPr lang="en-GB"/>
          </a:p>
        </p:txBody>
      </p:sp>
    </p:spTree>
    <p:extLst>
      <p:ext uri="{BB962C8B-B14F-4D97-AF65-F5344CB8AC3E}">
        <p14:creationId xmlns:p14="http://schemas.microsoft.com/office/powerpoint/2010/main" val="30525221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14692D-6106-4936-8185-AA5945C50DAA}"/>
              </a:ext>
            </a:extLst>
          </p:cNvPr>
          <p:cNvSpPr>
            <a:spLocks noGrp="1"/>
          </p:cNvSpPr>
          <p:nvPr>
            <p:ph type="title"/>
          </p:nvPr>
        </p:nvSpPr>
        <p:spPr/>
        <p:txBody>
          <a:bodyPr/>
          <a:lstStyle/>
          <a:p>
            <a:r>
              <a:rPr lang="en-GB"/>
              <a:t>1.3.2 Differentiate SIAM governance roles</a:t>
            </a:r>
          </a:p>
        </p:txBody>
      </p:sp>
      <p:pic>
        <p:nvPicPr>
          <p:cNvPr id="3" name="Picture 2">
            <a:extLst>
              <a:ext uri="{FF2B5EF4-FFF2-40B4-BE49-F238E27FC236}">
                <a16:creationId xmlns:a16="http://schemas.microsoft.com/office/drawing/2014/main" id="{0C3C08A4-ED96-487E-B679-D893A12FBC5E}"/>
              </a:ext>
            </a:extLst>
          </p:cNvPr>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187436" y="1052736"/>
            <a:ext cx="10394964" cy="5254153"/>
          </a:xfrm>
          <a:prstGeom prst="rect">
            <a:avLst/>
          </a:prstGeom>
        </p:spPr>
      </p:pic>
    </p:spTree>
    <p:extLst>
      <p:ext uri="{BB962C8B-B14F-4D97-AF65-F5344CB8AC3E}">
        <p14:creationId xmlns:p14="http://schemas.microsoft.com/office/powerpoint/2010/main" val="37801350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14692D-6106-4936-8185-AA5945C50DAA}"/>
              </a:ext>
            </a:extLst>
          </p:cNvPr>
          <p:cNvSpPr>
            <a:spLocks noGrp="1"/>
          </p:cNvSpPr>
          <p:nvPr>
            <p:ph type="title"/>
          </p:nvPr>
        </p:nvSpPr>
        <p:spPr/>
        <p:txBody>
          <a:bodyPr/>
          <a:lstStyle/>
          <a:p>
            <a:r>
              <a:rPr lang="en-GB"/>
              <a:t>1.3.2 Differentiate SIAM governance roles</a:t>
            </a:r>
          </a:p>
        </p:txBody>
      </p:sp>
      <p:sp>
        <p:nvSpPr>
          <p:cNvPr id="5" name="Content Placeholder 4">
            <a:extLst>
              <a:ext uri="{FF2B5EF4-FFF2-40B4-BE49-F238E27FC236}">
                <a16:creationId xmlns:a16="http://schemas.microsoft.com/office/drawing/2014/main" id="{1449D82D-B19C-47B3-AA30-2AA28269BC9A}"/>
              </a:ext>
            </a:extLst>
          </p:cNvPr>
          <p:cNvSpPr>
            <a:spLocks noGrp="1"/>
          </p:cNvSpPr>
          <p:nvPr>
            <p:ph type="body" sz="quarter" idx="13"/>
          </p:nvPr>
        </p:nvSpPr>
        <p:spPr/>
        <p:txBody>
          <a:bodyPr>
            <a:normAutofit fontScale="92500" lnSpcReduction="20000"/>
          </a:bodyPr>
          <a:lstStyle/>
          <a:p>
            <a:pPr marL="342900" indent="-342900">
              <a:buFont typeface="Arial" panose="020B0604020202020204" pitchFamily="34" charset="0"/>
              <a:buChar char="•"/>
            </a:pPr>
            <a:r>
              <a:rPr lang="en-GB"/>
              <a:t>Governance boards</a:t>
            </a:r>
          </a:p>
          <a:p>
            <a:pPr marL="1085850" lvl="1" indent="-342900">
              <a:buFont typeface="Courier New" panose="02070309020205020404" pitchFamily="49" charset="0"/>
              <a:buChar char="o"/>
            </a:pPr>
            <a:r>
              <a:rPr lang="en-GB"/>
              <a:t>Structural element</a:t>
            </a:r>
          </a:p>
          <a:p>
            <a:pPr marL="1085850" lvl="1" indent="-342900">
              <a:buFont typeface="Courier New" panose="02070309020205020404" pitchFamily="49" charset="0"/>
              <a:buChar char="o"/>
            </a:pPr>
            <a:r>
              <a:rPr lang="nl-NL"/>
              <a:t>MECE design</a:t>
            </a:r>
          </a:p>
          <a:p>
            <a:pPr marL="1085850" lvl="1" indent="-342900">
              <a:buFont typeface="Courier New" panose="02070309020205020404" pitchFamily="49" charset="0"/>
              <a:buChar char="o"/>
            </a:pPr>
            <a:r>
              <a:rPr lang="nl-NL"/>
              <a:t>Different types</a:t>
            </a:r>
          </a:p>
          <a:p>
            <a:pPr marL="1085850" lvl="1" indent="-342900">
              <a:buFont typeface="Courier New" panose="02070309020205020404" pitchFamily="49" charset="0"/>
              <a:buChar char="o"/>
            </a:pPr>
            <a:r>
              <a:rPr lang="en-GB"/>
              <a:t>Executive steering board in detail</a:t>
            </a:r>
          </a:p>
          <a:p>
            <a:pPr marL="1485900" lvl="2" indent="-342900"/>
            <a:r>
              <a:rPr lang="en-GB"/>
              <a:t>Responsibilities (remit)</a:t>
            </a:r>
          </a:p>
          <a:p>
            <a:pPr marL="1485900" lvl="2" indent="-342900"/>
            <a:r>
              <a:rPr lang="en-GB"/>
              <a:t>Composition</a:t>
            </a:r>
          </a:p>
          <a:p>
            <a:pPr marL="1485900" lvl="2" indent="-342900"/>
            <a:r>
              <a:rPr lang="en-GB"/>
              <a:t>Focus areas</a:t>
            </a:r>
          </a:p>
          <a:p>
            <a:pPr marL="1485900" lvl="2" indent="-342900"/>
            <a:r>
              <a:rPr lang="en-GB"/>
              <a:t>Policies</a:t>
            </a:r>
          </a:p>
          <a:p>
            <a:pPr marL="1485900" lvl="2" indent="-342900"/>
            <a:r>
              <a:rPr lang="en-GB"/>
              <a:t>Processes</a:t>
            </a:r>
          </a:p>
          <a:p>
            <a:pPr marL="1485900" lvl="2" indent="-342900"/>
            <a:r>
              <a:rPr lang="en-GB"/>
              <a:t>Ways of working</a:t>
            </a:r>
          </a:p>
          <a:p>
            <a:pPr marL="1485900" lvl="2" indent="-342900"/>
            <a:r>
              <a:rPr lang="en-GB"/>
              <a:t>Legal and regulatory responsibilities</a:t>
            </a:r>
          </a:p>
          <a:p>
            <a:pPr marL="1485900" lvl="2" indent="-342900"/>
            <a:r>
              <a:rPr lang="en-GB"/>
              <a:t>Management and control methods</a:t>
            </a:r>
          </a:p>
          <a:p>
            <a:pPr marL="1485900" lvl="2" indent="-342900"/>
            <a:endParaRPr lang="en-GB"/>
          </a:p>
          <a:p>
            <a:pPr marL="1085850" lvl="1" indent="-342900">
              <a:buFont typeface="Arial" panose="020B0604020202020204" pitchFamily="34" charset="0"/>
              <a:buChar char="•"/>
            </a:pPr>
            <a:endParaRPr lang="en-GB"/>
          </a:p>
          <a:p>
            <a:pPr marL="342900" indent="-342900">
              <a:buFont typeface="Arial" panose="020B0604020202020204" pitchFamily="34" charset="0"/>
              <a:buChar char="•"/>
            </a:pPr>
            <a:endParaRPr lang="en-GB"/>
          </a:p>
        </p:txBody>
      </p:sp>
    </p:spTree>
    <p:extLst>
      <p:ext uri="{BB962C8B-B14F-4D97-AF65-F5344CB8AC3E}">
        <p14:creationId xmlns:p14="http://schemas.microsoft.com/office/powerpoint/2010/main" val="1944644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728DF-EE6C-482A-AB09-3CEC9A214D0D}"/>
              </a:ext>
            </a:extLst>
          </p:cNvPr>
          <p:cNvSpPr>
            <a:spLocks noGrp="1"/>
          </p:cNvSpPr>
          <p:nvPr>
            <p:ph type="title"/>
          </p:nvPr>
        </p:nvSpPr>
        <p:spPr/>
        <p:txBody>
          <a:bodyPr>
            <a:normAutofit/>
          </a:bodyPr>
          <a:lstStyle/>
          <a:p>
            <a:r>
              <a:rPr lang="en-GB"/>
              <a:t>1.3.3 Choose governance approaches for monitoring and measuring service performance</a:t>
            </a:r>
          </a:p>
        </p:txBody>
      </p:sp>
      <p:sp>
        <p:nvSpPr>
          <p:cNvPr id="3" name="Content Placeholder 2">
            <a:extLst>
              <a:ext uri="{FF2B5EF4-FFF2-40B4-BE49-F238E27FC236}">
                <a16:creationId xmlns:a16="http://schemas.microsoft.com/office/drawing/2014/main" id="{B45B8E06-986C-4337-99C4-EEFFAEE11CA3}"/>
              </a:ext>
            </a:extLst>
          </p:cNvPr>
          <p:cNvSpPr>
            <a:spLocks noGrp="1"/>
          </p:cNvSpPr>
          <p:nvPr>
            <p:ph idx="4294967295"/>
          </p:nvPr>
        </p:nvSpPr>
        <p:spPr>
          <a:xfrm>
            <a:off x="609600" y="1738745"/>
            <a:ext cx="10972800" cy="4525963"/>
          </a:xfrm>
        </p:spPr>
        <p:txBody>
          <a:bodyPr>
            <a:normAutofit/>
          </a:bodyPr>
          <a:lstStyle/>
          <a:p>
            <a:pPr marL="342900" indent="-342900">
              <a:buFont typeface="Arial" panose="020B0604020202020204" pitchFamily="34" charset="0"/>
              <a:buChar char="•"/>
            </a:pPr>
            <a:r>
              <a:rPr lang="en-US" dirty="0"/>
              <a:t>Two perspectives </a:t>
            </a:r>
          </a:p>
          <a:p>
            <a:pPr marL="1085850" lvl="1" indent="-342900">
              <a:buFont typeface="Courier New" panose="02070309020205020404" pitchFamily="49" charset="0"/>
              <a:buChar char="o"/>
            </a:pPr>
            <a:r>
              <a:rPr lang="en-US" dirty="0"/>
              <a:t>Customer organization </a:t>
            </a:r>
          </a:p>
          <a:p>
            <a:pPr marL="1085850" lvl="1" indent="-342900">
              <a:buFont typeface="Courier New" panose="02070309020205020404" pitchFamily="49" charset="0"/>
              <a:buChar char="o"/>
            </a:pPr>
            <a:r>
              <a:rPr lang="en-US" dirty="0"/>
              <a:t>Service integrator</a:t>
            </a:r>
          </a:p>
          <a:p>
            <a:pPr marL="1085850" lvl="1"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Key aspects</a:t>
            </a:r>
          </a:p>
          <a:p>
            <a:pPr marL="1085850" lvl="1" indent="-342900">
              <a:buFont typeface="Courier New" panose="02070309020205020404" pitchFamily="49" charset="0"/>
              <a:buChar char="o"/>
            </a:pPr>
            <a:r>
              <a:rPr lang="en-US" dirty="0"/>
              <a:t>Identify service targets</a:t>
            </a:r>
          </a:p>
          <a:p>
            <a:pPr marL="1085850" lvl="1" indent="-342900">
              <a:buFont typeface="Courier New" panose="02070309020205020404" pitchFamily="49" charset="0"/>
              <a:buChar char="o"/>
            </a:pPr>
            <a:r>
              <a:rPr lang="en-US" dirty="0"/>
              <a:t>Design targets and corresponding measures (controls)</a:t>
            </a:r>
          </a:p>
        </p:txBody>
      </p:sp>
    </p:spTree>
    <p:extLst>
      <p:ext uri="{BB962C8B-B14F-4D97-AF65-F5344CB8AC3E}">
        <p14:creationId xmlns:p14="http://schemas.microsoft.com/office/powerpoint/2010/main" val="29065398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728DF-EE6C-482A-AB09-3CEC9A214D0D}"/>
              </a:ext>
            </a:extLst>
          </p:cNvPr>
          <p:cNvSpPr>
            <a:spLocks noGrp="1"/>
          </p:cNvSpPr>
          <p:nvPr>
            <p:ph type="title"/>
          </p:nvPr>
        </p:nvSpPr>
        <p:spPr/>
        <p:txBody>
          <a:bodyPr>
            <a:normAutofit/>
          </a:bodyPr>
          <a:lstStyle/>
          <a:p>
            <a:r>
              <a:rPr lang="en-GB"/>
              <a:t>1.3.3 Choose governance approaches for monitoring and measuring service performance</a:t>
            </a:r>
          </a:p>
        </p:txBody>
      </p:sp>
      <p:sp>
        <p:nvSpPr>
          <p:cNvPr id="3" name="Content Placeholder 2">
            <a:extLst>
              <a:ext uri="{FF2B5EF4-FFF2-40B4-BE49-F238E27FC236}">
                <a16:creationId xmlns:a16="http://schemas.microsoft.com/office/drawing/2014/main" id="{B45B8E06-986C-4337-99C4-EEFFAEE11CA3}"/>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Assurance role of governance</a:t>
            </a:r>
          </a:p>
          <a:p>
            <a:pPr marL="1085850" lvl="1" indent="-342900">
              <a:buFont typeface="Courier New" panose="02070309020205020404" pitchFamily="49" charset="0"/>
              <a:buChar char="o"/>
            </a:pPr>
            <a:r>
              <a:rPr lang="en-US"/>
              <a:t>Define policies and procedures</a:t>
            </a:r>
          </a:p>
          <a:p>
            <a:pPr marL="1085850" lvl="1" indent="-342900">
              <a:buFont typeface="Courier New" panose="02070309020205020404" pitchFamily="49" charset="0"/>
              <a:buChar char="o"/>
            </a:pPr>
            <a:r>
              <a:rPr lang="en-US"/>
              <a:t>Define roles and responsibilities</a:t>
            </a:r>
          </a:p>
          <a:p>
            <a:pPr marL="1085850" lvl="1" indent="-342900">
              <a:buFont typeface="Courier New" panose="02070309020205020404" pitchFamily="49" charset="0"/>
              <a:buChar char="o"/>
            </a:pPr>
            <a:r>
              <a:rPr lang="en-US"/>
              <a:t>Select appropriate toolsets</a:t>
            </a:r>
          </a:p>
          <a:p>
            <a:pPr marL="1085850" lvl="1" indent="-342900">
              <a:buFont typeface="Courier New" panose="02070309020205020404" pitchFamily="49" charset="0"/>
              <a:buChar char="o"/>
            </a:pPr>
            <a:r>
              <a:rPr lang="en-US"/>
              <a:t>Allocate resources</a:t>
            </a:r>
          </a:p>
          <a:p>
            <a:pPr marL="1085850" lvl="1" indent="-342900">
              <a:buFont typeface="Courier New" panose="02070309020205020404" pitchFamily="49" charset="0"/>
              <a:buChar char="o"/>
            </a:pPr>
            <a:r>
              <a:rPr lang="en-US"/>
              <a:t>Review metrics and reports</a:t>
            </a:r>
          </a:p>
          <a:p>
            <a:pPr marL="1085850" lvl="1" indent="-342900">
              <a:buFont typeface="Courier New" panose="02070309020205020404" pitchFamily="49" charset="0"/>
              <a:buChar char="o"/>
            </a:pPr>
            <a:r>
              <a:rPr lang="en-US"/>
              <a:t>SMART targets</a:t>
            </a:r>
          </a:p>
          <a:p>
            <a:pPr marL="1085850" lvl="1" indent="-342900">
              <a:buFont typeface="Courier New" panose="02070309020205020404" pitchFamily="49" charset="0"/>
              <a:buChar char="o"/>
            </a:pPr>
            <a:r>
              <a:rPr lang="en-US"/>
              <a:t>Take action (if necessary)</a:t>
            </a:r>
            <a:endParaRPr lang="en-GB"/>
          </a:p>
        </p:txBody>
      </p:sp>
    </p:spTree>
    <p:extLst>
      <p:ext uri="{BB962C8B-B14F-4D97-AF65-F5344CB8AC3E}">
        <p14:creationId xmlns:p14="http://schemas.microsoft.com/office/powerpoint/2010/main" val="27539394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C977E-D90D-4E4C-9573-2BBB3EED75DE}"/>
              </a:ext>
            </a:extLst>
          </p:cNvPr>
          <p:cNvSpPr>
            <a:spLocks noGrp="1"/>
          </p:cNvSpPr>
          <p:nvPr>
            <p:ph type="title"/>
          </p:nvPr>
        </p:nvSpPr>
        <p:spPr/>
        <p:txBody>
          <a:bodyPr>
            <a:normAutofit/>
          </a:bodyPr>
          <a:lstStyle/>
          <a:p>
            <a:r>
              <a:rPr lang="en-GB"/>
              <a:t>1.3.3 Choose governance approaches for monitoring and measuring service performance</a:t>
            </a:r>
          </a:p>
        </p:txBody>
      </p:sp>
      <p:sp>
        <p:nvSpPr>
          <p:cNvPr id="3" name="Content Placeholder 2">
            <a:extLst>
              <a:ext uri="{FF2B5EF4-FFF2-40B4-BE49-F238E27FC236}">
                <a16:creationId xmlns:a16="http://schemas.microsoft.com/office/drawing/2014/main" id="{3AE52311-9D99-4A09-9E13-3CD36E029C4C}"/>
              </a:ext>
            </a:extLst>
          </p:cNvPr>
          <p:cNvSpPr>
            <a:spLocks noGrp="1"/>
          </p:cNvSpPr>
          <p:nvPr>
            <p:ph type="body" sz="quarter" idx="13"/>
          </p:nvPr>
        </p:nvSpPr>
        <p:spPr/>
        <p:txBody>
          <a:bodyPr/>
          <a:lstStyle/>
          <a:p>
            <a:pPr marL="342900" indent="-342900">
              <a:buFont typeface="Arial" panose="020B0604020202020204" pitchFamily="34" charset="0"/>
              <a:buChar char="•"/>
            </a:pPr>
            <a:r>
              <a:rPr lang="en-US"/>
              <a:t>People considerations</a:t>
            </a:r>
          </a:p>
          <a:p>
            <a:pPr marL="1085850" lvl="1" indent="-342900">
              <a:buFont typeface="Courier New" panose="02070309020205020404" pitchFamily="49" charset="0"/>
              <a:buChar char="o"/>
            </a:pPr>
            <a:r>
              <a:rPr lang="en-US"/>
              <a:t>Stakeholder perspectives</a:t>
            </a:r>
          </a:p>
          <a:p>
            <a:pPr marL="1485900" lvl="2" indent="-342900"/>
            <a:r>
              <a:rPr lang="en-US"/>
              <a:t>Business strategy, direction and priorities</a:t>
            </a:r>
          </a:p>
          <a:p>
            <a:pPr marL="1485900" lvl="2" indent="-342900"/>
            <a:r>
              <a:rPr lang="en-US"/>
              <a:t>Technology trends</a:t>
            </a:r>
          </a:p>
          <a:p>
            <a:pPr marL="1485900" lvl="2" indent="-342900"/>
            <a:r>
              <a:rPr lang="en-US"/>
              <a:t>Current (internal) staff</a:t>
            </a:r>
          </a:p>
          <a:p>
            <a:pPr marL="1485900" lvl="2" indent="-342900"/>
            <a:r>
              <a:rPr lang="en-US"/>
              <a:t>Existing contracts</a:t>
            </a:r>
          </a:p>
          <a:p>
            <a:pPr marL="1085850" lvl="1" indent="-342900">
              <a:buFont typeface="Courier New" panose="02070309020205020404" pitchFamily="49" charset="0"/>
              <a:buChar char="o"/>
            </a:pPr>
            <a:r>
              <a:rPr lang="en-US"/>
              <a:t>Reduction of the impact of challenges - approaches</a:t>
            </a:r>
          </a:p>
          <a:p>
            <a:pPr marL="1085850" lvl="1" indent="-342900">
              <a:buFont typeface="Courier New" panose="02070309020205020404" pitchFamily="49" charset="0"/>
              <a:buChar char="o"/>
            </a:pPr>
            <a:r>
              <a:rPr lang="en-US"/>
              <a:t>Considering incumbent staff displacement</a:t>
            </a:r>
          </a:p>
          <a:p>
            <a:pPr marL="1485900" lvl="2" indent="-342900"/>
            <a:r>
              <a:rPr lang="en-US"/>
              <a:t>Specific situations, e.g. movement of services to an external party, etc.</a:t>
            </a:r>
          </a:p>
          <a:p>
            <a:pPr marL="1485900" lvl="2" indent="-342900"/>
            <a:r>
              <a:rPr lang="en-US"/>
              <a:t>Specific aspects, e.g. legal, social responsibility, retention of key staff, etc.</a:t>
            </a:r>
          </a:p>
          <a:p>
            <a:pPr marL="1085850" lvl="1" indent="-342900">
              <a:buFont typeface="Arial" panose="020B0604020202020204" pitchFamily="34" charset="0"/>
              <a:buChar char="•"/>
            </a:pPr>
            <a:endParaRPr lang="en-US"/>
          </a:p>
          <a:p>
            <a:pPr marL="1485900" lvl="2" indent="-342900"/>
            <a:endParaRPr lang="en-US"/>
          </a:p>
        </p:txBody>
      </p:sp>
    </p:spTree>
    <p:extLst>
      <p:ext uri="{BB962C8B-B14F-4D97-AF65-F5344CB8AC3E}">
        <p14:creationId xmlns:p14="http://schemas.microsoft.com/office/powerpoint/2010/main" val="2081389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D6AA0-866E-4B19-4103-8BA9783658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DEF720-08FA-4858-6CB4-C785FE9CE22A}"/>
              </a:ext>
            </a:extLst>
          </p:cNvPr>
          <p:cNvSpPr>
            <a:spLocks noGrp="1"/>
          </p:cNvSpPr>
          <p:nvPr>
            <p:ph type="title"/>
          </p:nvPr>
        </p:nvSpPr>
        <p:spPr/>
        <p:txBody>
          <a:bodyPr>
            <a:normAutofit/>
          </a:bodyPr>
          <a:lstStyle/>
          <a:p>
            <a:r>
              <a:rPr lang="en-GB"/>
              <a:t>1.3.3 Choose governance approaches for monitoring and measuring service performance</a:t>
            </a:r>
          </a:p>
        </p:txBody>
      </p:sp>
      <p:sp>
        <p:nvSpPr>
          <p:cNvPr id="3" name="Content Placeholder 2">
            <a:extLst>
              <a:ext uri="{FF2B5EF4-FFF2-40B4-BE49-F238E27FC236}">
                <a16:creationId xmlns:a16="http://schemas.microsoft.com/office/drawing/2014/main" id="{0ED197BD-BAF5-3386-C119-D6275542CBBD}"/>
              </a:ext>
            </a:extLst>
          </p:cNvPr>
          <p:cNvSpPr>
            <a:spLocks noGrp="1"/>
          </p:cNvSpPr>
          <p:nvPr>
            <p:ph type="body" sz="quarter" idx="13"/>
          </p:nvPr>
        </p:nvSpPr>
        <p:spPr/>
        <p:txBody>
          <a:bodyPr/>
          <a:lstStyle/>
          <a:p>
            <a:pPr marL="342900" indent="-342900">
              <a:buFont typeface="Arial" panose="020B0604020202020204" pitchFamily="34" charset="0"/>
              <a:buChar char="•"/>
            </a:pPr>
            <a:r>
              <a:rPr lang="en-US"/>
              <a:t>The SIAM project is not formally established at this stage.</a:t>
            </a:r>
          </a:p>
          <a:p>
            <a:pPr marL="1085850" lvl="1" indent="-342900">
              <a:buFont typeface="Arial" panose="020B0604020202020204" pitchFamily="34" charset="0"/>
              <a:buChar char="•"/>
            </a:pPr>
            <a:r>
              <a:rPr lang="en-US"/>
              <a:t>Scope (at this stage) is the SIAM project itself</a:t>
            </a:r>
          </a:p>
          <a:p>
            <a:pPr marL="1485900" lvl="2" indent="-342900"/>
            <a:r>
              <a:rPr lang="en-US"/>
              <a:t>The time and costs of the SIAM project</a:t>
            </a:r>
          </a:p>
          <a:p>
            <a:pPr marL="1485900" lvl="2" indent="-342900"/>
            <a:r>
              <a:rPr lang="en-US"/>
              <a:t>The quantified benefits of the SIAM project</a:t>
            </a:r>
          </a:p>
          <a:p>
            <a:pPr marL="1085850" lvl="1" indent="-342900">
              <a:buFont typeface="Courier New" panose="02070309020205020404" pitchFamily="49" charset="0"/>
              <a:buChar char="o"/>
            </a:pPr>
            <a:r>
              <a:rPr lang="en-US"/>
              <a:t>Definition of a high-level SIAM scorecard</a:t>
            </a:r>
          </a:p>
          <a:p>
            <a:pPr lvl="1" indent="0">
              <a:buNone/>
            </a:pPr>
            <a:endParaRPr lang="en-US"/>
          </a:p>
          <a:p>
            <a:pPr marL="1485900" lvl="2" indent="-342900"/>
            <a:endParaRPr lang="en-US"/>
          </a:p>
        </p:txBody>
      </p:sp>
    </p:spTree>
    <p:extLst>
      <p:ext uri="{BB962C8B-B14F-4D97-AF65-F5344CB8AC3E}">
        <p14:creationId xmlns:p14="http://schemas.microsoft.com/office/powerpoint/2010/main" val="3874006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2. Plan &amp; Build</a:t>
            </a:r>
          </a:p>
        </p:txBody>
      </p:sp>
    </p:spTree>
    <p:extLst>
      <p:ext uri="{BB962C8B-B14F-4D97-AF65-F5344CB8AC3E}">
        <p14:creationId xmlns:p14="http://schemas.microsoft.com/office/powerpoint/2010/main" val="13613535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2.1 design a detailed SIAM model</a:t>
            </a:r>
          </a:p>
        </p:txBody>
      </p:sp>
    </p:spTree>
    <p:extLst>
      <p:ext uri="{BB962C8B-B14F-4D97-AF65-F5344CB8AC3E}">
        <p14:creationId xmlns:p14="http://schemas.microsoft.com/office/powerpoint/2010/main" val="5818775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10CDF-973A-D581-E800-7F565F07F2A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5B434E3-F868-AE54-1933-41D383B9F81E}"/>
              </a:ext>
            </a:extLst>
          </p:cNvPr>
          <p:cNvSpPr>
            <a:spLocks noGrp="1"/>
          </p:cNvSpPr>
          <p:nvPr>
            <p:ph type="title"/>
          </p:nvPr>
        </p:nvSpPr>
        <p:spPr/>
        <p:txBody>
          <a:bodyPr anchor="t">
            <a:normAutofit/>
          </a:bodyPr>
          <a:lstStyle/>
          <a:p>
            <a:r>
              <a:rPr lang="en-US"/>
              <a:t>Related changes in the SIAM Foundation </a:t>
            </a:r>
            <a:r>
              <a:rPr lang="en-US" err="1"/>
              <a:t>BoK</a:t>
            </a:r>
            <a:r>
              <a:rPr lang="en-US"/>
              <a:t> for:</a:t>
            </a:r>
            <a:br>
              <a:rPr lang="en-US"/>
            </a:br>
            <a:r>
              <a:rPr lang="en-GB"/>
              <a:t>2.1 design a detailed SIAM model</a:t>
            </a:r>
            <a:endParaRPr lang="en-US"/>
          </a:p>
        </p:txBody>
      </p:sp>
      <p:graphicFrame>
        <p:nvGraphicFramePr>
          <p:cNvPr id="7" name="Text Placeholder 4">
            <a:extLst>
              <a:ext uri="{FF2B5EF4-FFF2-40B4-BE49-F238E27FC236}">
                <a16:creationId xmlns:a16="http://schemas.microsoft.com/office/drawing/2014/main" id="{10059A04-546B-6BB5-2E15-093580228CF9}"/>
              </a:ext>
            </a:extLst>
          </p:cNvPr>
          <p:cNvGraphicFramePr/>
          <p:nvPr>
            <p:extLst>
              <p:ext uri="{D42A27DB-BD31-4B8C-83A1-F6EECF244321}">
                <p14:modId xmlns:p14="http://schemas.microsoft.com/office/powerpoint/2010/main" val="1431681125"/>
              </p:ext>
            </p:extLst>
          </p:nvPr>
        </p:nvGraphicFramePr>
        <p:xfrm>
          <a:off x="321568" y="986541"/>
          <a:ext cx="11679088" cy="50712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2AFBC4A2-6BD0-19BE-689B-36315A8658F0}"/>
              </a:ext>
            </a:extLst>
          </p:cNvPr>
          <p:cNvSpPr txBox="1"/>
          <p:nvPr/>
        </p:nvSpPr>
        <p:spPr>
          <a:xfrm>
            <a:off x="53425" y="6027003"/>
            <a:ext cx="11548864" cy="830997"/>
          </a:xfrm>
          <a:prstGeom prst="rect">
            <a:avLst/>
          </a:prstGeom>
          <a:noFill/>
        </p:spPr>
        <p:txBody>
          <a:bodyPr wrap="square" rtlCol="0">
            <a:spAutoFit/>
          </a:bodyPr>
          <a:lstStyle/>
          <a:p>
            <a:pPr algn="ctr"/>
            <a:r>
              <a:rPr lang="en-US" sz="2400" b="1">
                <a:solidFill>
                  <a:schemeClr val="accent2"/>
                </a:solidFill>
              </a:rPr>
              <a:t>Key shift</a:t>
            </a:r>
          </a:p>
          <a:p>
            <a:pPr algn="ctr"/>
            <a:r>
              <a:rPr lang="en-US" sz="2400">
                <a:solidFill>
                  <a:schemeClr val="accent2"/>
                </a:solidFill>
              </a:rPr>
              <a:t>From managing suppliers to designing the ecosystem.</a:t>
            </a:r>
          </a:p>
        </p:txBody>
      </p:sp>
    </p:spTree>
    <p:extLst>
      <p:ext uri="{BB962C8B-B14F-4D97-AF65-F5344CB8AC3E}">
        <p14:creationId xmlns:p14="http://schemas.microsoft.com/office/powerpoint/2010/main" val="716847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791E3-61C1-4423-8DA1-0B161E3E9068}"/>
              </a:ext>
            </a:extLst>
          </p:cNvPr>
          <p:cNvSpPr>
            <a:spLocks noGrp="1"/>
          </p:cNvSpPr>
          <p:nvPr>
            <p:ph type="title"/>
          </p:nvPr>
        </p:nvSpPr>
        <p:spPr/>
        <p:txBody>
          <a:bodyPr>
            <a:normAutofit/>
          </a:bodyPr>
          <a:lstStyle/>
          <a:p>
            <a:r>
              <a:rPr lang="en-GB"/>
              <a:t>2.1.1 Select an appropriate sourcing approach and SIAM structure</a:t>
            </a:r>
          </a:p>
        </p:txBody>
      </p:sp>
      <p:sp>
        <p:nvSpPr>
          <p:cNvPr id="3" name="Content Placeholder 2">
            <a:extLst>
              <a:ext uri="{FF2B5EF4-FFF2-40B4-BE49-F238E27FC236}">
                <a16:creationId xmlns:a16="http://schemas.microsoft.com/office/drawing/2014/main" id="{5924F0BD-172A-442E-94A7-DBF1DC7D8187}"/>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Sourcing approach</a:t>
            </a:r>
          </a:p>
          <a:p>
            <a:pPr marL="1085850" lvl="1" indent="-342900">
              <a:buFont typeface="Courier New" panose="02070309020205020404" pitchFamily="49" charset="0"/>
              <a:buChar char="o"/>
            </a:pPr>
            <a:r>
              <a:rPr lang="en-US"/>
              <a:t>Sourcing the service integrator</a:t>
            </a:r>
          </a:p>
          <a:p>
            <a:pPr marL="1085850" lvl="1" indent="-342900">
              <a:buFont typeface="Courier New" panose="02070309020205020404" pitchFamily="49" charset="0"/>
              <a:buChar char="o"/>
            </a:pPr>
            <a:r>
              <a:rPr lang="en-US"/>
              <a:t>Planning the role of the service desk</a:t>
            </a:r>
          </a:p>
          <a:p>
            <a:pPr marL="1485900" lvl="2" indent="-342900"/>
            <a:r>
              <a:rPr lang="en-US"/>
              <a:t>E.g. service desk provision models</a:t>
            </a:r>
          </a:p>
          <a:p>
            <a:pPr marL="1485900" lvl="2" indent="-342900"/>
            <a:endParaRPr lang="en-US"/>
          </a:p>
          <a:p>
            <a:pPr marL="342900" indent="-342900">
              <a:buFont typeface="Arial" panose="020B0604020202020204" pitchFamily="34" charset="0"/>
              <a:buChar char="•"/>
            </a:pPr>
            <a:r>
              <a:rPr lang="en-US"/>
              <a:t>SIAM structures (SIAM ecosystem)</a:t>
            </a:r>
          </a:p>
          <a:p>
            <a:pPr marL="1085850" lvl="1" indent="-342900">
              <a:buFont typeface="Courier New" panose="02070309020205020404" pitchFamily="49" charset="0"/>
              <a:buChar char="o"/>
            </a:pPr>
            <a:r>
              <a:rPr lang="en-US"/>
              <a:t>Externally sourced service integrator	</a:t>
            </a:r>
          </a:p>
          <a:p>
            <a:pPr marL="1085850" lvl="1" indent="-342900">
              <a:buFont typeface="Courier New" panose="02070309020205020404" pitchFamily="49" charset="0"/>
              <a:buChar char="o"/>
            </a:pPr>
            <a:r>
              <a:rPr lang="en-US"/>
              <a:t>Internally sourced service integrator</a:t>
            </a:r>
          </a:p>
          <a:p>
            <a:pPr marL="1085850" lvl="1" indent="-342900">
              <a:buFont typeface="Courier New" panose="02070309020205020404" pitchFamily="49" charset="0"/>
              <a:buChar char="o"/>
            </a:pPr>
            <a:r>
              <a:rPr lang="en-US"/>
              <a:t>Hybrid service integrator</a:t>
            </a:r>
          </a:p>
          <a:p>
            <a:pPr marL="1085850" lvl="1" indent="-342900">
              <a:buFont typeface="Courier New" panose="02070309020205020404" pitchFamily="49" charset="0"/>
              <a:buChar char="o"/>
            </a:pPr>
            <a:r>
              <a:rPr lang="en-US"/>
              <a:t>Lead supplier as service integrator</a:t>
            </a:r>
          </a:p>
          <a:p>
            <a:pPr marL="1485900" lvl="2" indent="-342900"/>
            <a:endParaRPr lang="en-US"/>
          </a:p>
          <a:p>
            <a:endParaRPr lang="en-US"/>
          </a:p>
        </p:txBody>
      </p:sp>
    </p:spTree>
    <p:extLst>
      <p:ext uri="{BB962C8B-B14F-4D97-AF65-F5344CB8AC3E}">
        <p14:creationId xmlns:p14="http://schemas.microsoft.com/office/powerpoint/2010/main" val="6746995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791E3-61C1-4423-8DA1-0B161E3E9068}"/>
              </a:ext>
            </a:extLst>
          </p:cNvPr>
          <p:cNvSpPr>
            <a:spLocks noGrp="1"/>
          </p:cNvSpPr>
          <p:nvPr>
            <p:ph type="title"/>
          </p:nvPr>
        </p:nvSpPr>
        <p:spPr/>
        <p:txBody>
          <a:bodyPr>
            <a:normAutofit/>
          </a:bodyPr>
          <a:lstStyle/>
          <a:p>
            <a:r>
              <a:rPr lang="en-GB"/>
              <a:t>2.1.1 Select an appropriate sourcing approach and SIAM structure</a:t>
            </a:r>
          </a:p>
        </p:txBody>
      </p:sp>
      <p:sp>
        <p:nvSpPr>
          <p:cNvPr id="13" name="Text Placeholder 12">
            <a:extLst>
              <a:ext uri="{FF2B5EF4-FFF2-40B4-BE49-F238E27FC236}">
                <a16:creationId xmlns:a16="http://schemas.microsoft.com/office/drawing/2014/main" id="{41373407-AF56-AC8B-B8E1-75724FEE8E6C}"/>
              </a:ext>
            </a:extLst>
          </p:cNvPr>
          <p:cNvSpPr>
            <a:spLocks noGrp="1"/>
          </p:cNvSpPr>
          <p:nvPr>
            <p:ph type="body" sz="quarter" idx="13"/>
          </p:nvPr>
        </p:nvSpPr>
        <p:spPr/>
        <p:txBody>
          <a:bodyPr/>
          <a:lstStyle/>
          <a:p>
            <a:endParaRPr lang="en-US"/>
          </a:p>
        </p:txBody>
      </p:sp>
      <p:grpSp>
        <p:nvGrpSpPr>
          <p:cNvPr id="8" name="Group 7">
            <a:extLst>
              <a:ext uri="{FF2B5EF4-FFF2-40B4-BE49-F238E27FC236}">
                <a16:creationId xmlns:a16="http://schemas.microsoft.com/office/drawing/2014/main" id="{87AB41F5-643A-9E63-8B58-49AD277AEA83}"/>
              </a:ext>
            </a:extLst>
          </p:cNvPr>
          <p:cNvGrpSpPr/>
          <p:nvPr/>
        </p:nvGrpSpPr>
        <p:grpSpPr>
          <a:xfrm>
            <a:off x="1629092" y="1417639"/>
            <a:ext cx="9115296" cy="5506033"/>
            <a:chOff x="1629092" y="1417639"/>
            <a:chExt cx="9115296" cy="5506033"/>
          </a:xfrm>
        </p:grpSpPr>
        <p:grpSp>
          <p:nvGrpSpPr>
            <p:cNvPr id="5" name="Group 4">
              <a:extLst>
                <a:ext uri="{FF2B5EF4-FFF2-40B4-BE49-F238E27FC236}">
                  <a16:creationId xmlns:a16="http://schemas.microsoft.com/office/drawing/2014/main" id="{3B006FD0-5990-4769-8471-D29F378D41B5}"/>
                </a:ext>
              </a:extLst>
            </p:cNvPr>
            <p:cNvGrpSpPr/>
            <p:nvPr/>
          </p:nvGrpSpPr>
          <p:grpSpPr>
            <a:xfrm>
              <a:off x="1629092" y="1417639"/>
              <a:ext cx="8933815" cy="5376384"/>
              <a:chOff x="2411705" y="1315410"/>
              <a:chExt cx="8933815" cy="5376384"/>
            </a:xfrm>
          </p:grpSpPr>
          <p:pic>
            <p:nvPicPr>
              <p:cNvPr id="4" name="Picture 3">
                <a:extLst>
                  <a:ext uri="{FF2B5EF4-FFF2-40B4-BE49-F238E27FC236}">
                    <a16:creationId xmlns:a16="http://schemas.microsoft.com/office/drawing/2014/main" id="{2EF8D3C1-BBDD-4236-B7F0-8146B421D0FB}"/>
                  </a:ext>
                </a:extLst>
              </p:cNvPr>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80591" y="1623187"/>
                <a:ext cx="3603522" cy="2310529"/>
              </a:xfrm>
              <a:prstGeom prst="rect">
                <a:avLst/>
              </a:prstGeom>
              <a:noFill/>
            </p:spPr>
          </p:pic>
          <p:sp>
            <p:nvSpPr>
              <p:cNvPr id="3" name="TextBox 2">
                <a:extLst>
                  <a:ext uri="{FF2B5EF4-FFF2-40B4-BE49-F238E27FC236}">
                    <a16:creationId xmlns:a16="http://schemas.microsoft.com/office/drawing/2014/main" id="{533F2535-35DB-4083-9BE7-F17C2BE33C8C}"/>
                  </a:ext>
                </a:extLst>
              </p:cNvPr>
              <p:cNvSpPr txBox="1"/>
              <p:nvPr/>
            </p:nvSpPr>
            <p:spPr>
              <a:xfrm>
                <a:off x="2411705" y="1315410"/>
                <a:ext cx="3672408" cy="307777"/>
              </a:xfrm>
              <a:prstGeom prst="rect">
                <a:avLst/>
              </a:prstGeom>
              <a:noFill/>
            </p:spPr>
            <p:txBody>
              <a:bodyPr wrap="square" rtlCol="0">
                <a:spAutoFit/>
              </a:bodyPr>
              <a:lstStyle/>
              <a:p>
                <a:pPr algn="ctr"/>
                <a:r>
                  <a:rPr lang="en-US" sz="1400" b="1">
                    <a:latin typeface="Roboto" panose="02000000000000000000" pitchFamily="2" charset="0"/>
                    <a:ea typeface="Roboto" panose="02000000000000000000" pitchFamily="2" charset="0"/>
                  </a:rPr>
                  <a:t>Externally sourced service integrator</a:t>
                </a:r>
              </a:p>
            </p:txBody>
          </p:sp>
          <p:sp>
            <p:nvSpPr>
              <p:cNvPr id="6" name="TextBox 5">
                <a:extLst>
                  <a:ext uri="{FF2B5EF4-FFF2-40B4-BE49-F238E27FC236}">
                    <a16:creationId xmlns:a16="http://schemas.microsoft.com/office/drawing/2014/main" id="{3DECA21D-68BE-421C-B396-B21E1FEF42A9}"/>
                  </a:ext>
                </a:extLst>
              </p:cNvPr>
              <p:cNvSpPr txBox="1"/>
              <p:nvPr/>
            </p:nvSpPr>
            <p:spPr>
              <a:xfrm>
                <a:off x="7673112" y="4127143"/>
                <a:ext cx="3672408" cy="307777"/>
              </a:xfrm>
              <a:prstGeom prst="rect">
                <a:avLst/>
              </a:prstGeom>
              <a:noFill/>
            </p:spPr>
            <p:txBody>
              <a:bodyPr wrap="square" rtlCol="0">
                <a:spAutoFit/>
              </a:bodyPr>
              <a:lstStyle/>
              <a:p>
                <a:pPr algn="ctr"/>
                <a:r>
                  <a:rPr lang="en-US" sz="1400" b="1">
                    <a:latin typeface="Roboto" panose="02000000000000000000" pitchFamily="2" charset="0"/>
                    <a:ea typeface="Roboto" panose="02000000000000000000" pitchFamily="2" charset="0"/>
                  </a:rPr>
                  <a:t>Lead supplier as service integrator</a:t>
                </a:r>
              </a:p>
            </p:txBody>
          </p:sp>
          <p:pic>
            <p:nvPicPr>
              <p:cNvPr id="7" name="Picture 6">
                <a:extLst>
                  <a:ext uri="{FF2B5EF4-FFF2-40B4-BE49-F238E27FC236}">
                    <a16:creationId xmlns:a16="http://schemas.microsoft.com/office/drawing/2014/main" id="{B46B7D92-3F24-4FCA-A000-8813CC310726}"/>
                  </a:ext>
                </a:extLst>
              </p:cNvPr>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73112" y="1623187"/>
                <a:ext cx="3672408" cy="2310529"/>
              </a:xfrm>
              <a:prstGeom prst="rect">
                <a:avLst/>
              </a:prstGeom>
              <a:noFill/>
            </p:spPr>
          </p:pic>
          <p:sp>
            <p:nvSpPr>
              <p:cNvPr id="9" name="TextBox 8">
                <a:extLst>
                  <a:ext uri="{FF2B5EF4-FFF2-40B4-BE49-F238E27FC236}">
                    <a16:creationId xmlns:a16="http://schemas.microsoft.com/office/drawing/2014/main" id="{00B46BCD-16B1-405D-9D1C-28E9A6C324BD}"/>
                  </a:ext>
                </a:extLst>
              </p:cNvPr>
              <p:cNvSpPr txBox="1"/>
              <p:nvPr/>
            </p:nvSpPr>
            <p:spPr>
              <a:xfrm>
                <a:off x="7673112" y="1315410"/>
                <a:ext cx="3672408" cy="307777"/>
              </a:xfrm>
              <a:prstGeom prst="rect">
                <a:avLst/>
              </a:prstGeom>
              <a:noFill/>
            </p:spPr>
            <p:txBody>
              <a:bodyPr wrap="square" rtlCol="0">
                <a:spAutoFit/>
              </a:bodyPr>
              <a:lstStyle/>
              <a:p>
                <a:pPr algn="ctr"/>
                <a:r>
                  <a:rPr lang="en-US" sz="1400" b="1">
                    <a:latin typeface="Roboto" panose="02000000000000000000" pitchFamily="2" charset="0"/>
                    <a:ea typeface="Roboto" panose="02000000000000000000" pitchFamily="2" charset="0"/>
                  </a:rPr>
                  <a:t>Internally sourced service integrator</a:t>
                </a:r>
              </a:p>
            </p:txBody>
          </p:sp>
          <p:pic>
            <p:nvPicPr>
              <p:cNvPr id="10" name="Picture 9">
                <a:extLst>
                  <a:ext uri="{FF2B5EF4-FFF2-40B4-BE49-F238E27FC236}">
                    <a16:creationId xmlns:a16="http://schemas.microsoft.com/office/drawing/2014/main" id="{77C879BC-12BB-444A-9854-639F751D38A4}"/>
                  </a:ext>
                </a:extLst>
              </p:cNvPr>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11705" y="4393386"/>
                <a:ext cx="3593336" cy="2298408"/>
              </a:xfrm>
              <a:prstGeom prst="rect">
                <a:avLst/>
              </a:prstGeom>
              <a:noFill/>
            </p:spPr>
          </p:pic>
          <p:sp>
            <p:nvSpPr>
              <p:cNvPr id="11" name="TextBox 10">
                <a:extLst>
                  <a:ext uri="{FF2B5EF4-FFF2-40B4-BE49-F238E27FC236}">
                    <a16:creationId xmlns:a16="http://schemas.microsoft.com/office/drawing/2014/main" id="{7E27DB68-4582-4B55-B47F-AFDD95009655}"/>
                  </a:ext>
                </a:extLst>
              </p:cNvPr>
              <p:cNvSpPr txBox="1"/>
              <p:nvPr/>
            </p:nvSpPr>
            <p:spPr>
              <a:xfrm>
                <a:off x="2411705" y="4139264"/>
                <a:ext cx="3672408" cy="307777"/>
              </a:xfrm>
              <a:prstGeom prst="rect">
                <a:avLst/>
              </a:prstGeom>
              <a:noFill/>
            </p:spPr>
            <p:txBody>
              <a:bodyPr wrap="square" rtlCol="0">
                <a:spAutoFit/>
              </a:bodyPr>
              <a:lstStyle/>
              <a:p>
                <a:pPr algn="ctr"/>
                <a:r>
                  <a:rPr lang="en-US" sz="1400" b="1">
                    <a:latin typeface="Roboto" panose="02000000000000000000" pitchFamily="2" charset="0"/>
                    <a:ea typeface="Roboto" panose="02000000000000000000" pitchFamily="2" charset="0"/>
                  </a:rPr>
                  <a:t>Hybrid service integrator</a:t>
                </a:r>
              </a:p>
            </p:txBody>
          </p:sp>
        </p:grpSp>
        <p:pic>
          <p:nvPicPr>
            <p:cNvPr id="12" name="Picture 11">
              <a:extLst>
                <a:ext uri="{FF2B5EF4-FFF2-40B4-BE49-F238E27FC236}">
                  <a16:creationId xmlns:a16="http://schemas.microsoft.com/office/drawing/2014/main" id="{8A8A8CC5-6786-8CFD-41C6-66A577724611}"/>
                </a:ext>
              </a:extLst>
            </p:cNvPr>
            <p:cNvPicPr>
              <a:picLocks noChangeAspect="1"/>
            </p:cNvPicPr>
            <p:nvPr/>
          </p:nvPicPr>
          <p:blipFill>
            <a:blip r:embed="rId6">
              <a:duotone>
                <a:schemeClr val="accent5">
                  <a:shade val="45000"/>
                  <a:satMod val="135000"/>
                </a:schemeClr>
                <a:prstClr val="white"/>
              </a:duotone>
            </a:blip>
            <a:stretch>
              <a:fillRect/>
            </a:stretch>
          </p:blipFill>
          <p:spPr>
            <a:xfrm>
              <a:off x="6969574" y="4511672"/>
              <a:ext cx="3774814" cy="2412000"/>
            </a:xfrm>
            <a:prstGeom prst="rect">
              <a:avLst/>
            </a:prstGeom>
          </p:spPr>
        </p:pic>
      </p:grpSp>
    </p:spTree>
    <p:extLst>
      <p:ext uri="{BB962C8B-B14F-4D97-AF65-F5344CB8AC3E}">
        <p14:creationId xmlns:p14="http://schemas.microsoft.com/office/powerpoint/2010/main" val="18449822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E809-56EF-468C-91D1-B6407119B885}"/>
              </a:ext>
            </a:extLst>
          </p:cNvPr>
          <p:cNvSpPr>
            <a:spLocks noGrp="1"/>
          </p:cNvSpPr>
          <p:nvPr>
            <p:ph type="title"/>
          </p:nvPr>
        </p:nvSpPr>
        <p:spPr/>
        <p:txBody>
          <a:bodyPr/>
          <a:lstStyle/>
          <a:p>
            <a:r>
              <a:rPr lang="en-US"/>
              <a:t>2.1.2 Analyze contract considerations for SIAM</a:t>
            </a:r>
            <a:endParaRPr lang="en-GB"/>
          </a:p>
        </p:txBody>
      </p:sp>
      <p:sp>
        <p:nvSpPr>
          <p:cNvPr id="3" name="Content Placeholder 2">
            <a:extLst>
              <a:ext uri="{FF2B5EF4-FFF2-40B4-BE49-F238E27FC236}">
                <a16:creationId xmlns:a16="http://schemas.microsoft.com/office/drawing/2014/main" id="{FD796B34-7DCE-4534-A0F1-DD72C3991E89}"/>
              </a:ext>
            </a:extLst>
          </p:cNvPr>
          <p:cNvSpPr>
            <a:spLocks noGrp="1"/>
          </p:cNvSpPr>
          <p:nvPr>
            <p:ph type="body" sz="quarter" idx="13"/>
          </p:nvPr>
        </p:nvSpPr>
        <p:spPr/>
        <p:txBody>
          <a:bodyPr>
            <a:normAutofit fontScale="92500" lnSpcReduction="20000"/>
          </a:bodyPr>
          <a:lstStyle/>
          <a:p>
            <a:pPr marL="342900" indent="-342900">
              <a:buFont typeface="Arial" panose="020B0604020202020204" pitchFamily="34" charset="0"/>
              <a:buChar char="•"/>
            </a:pPr>
            <a:r>
              <a:rPr lang="en-US"/>
              <a:t>Purpose and requirements</a:t>
            </a:r>
          </a:p>
          <a:p>
            <a:pPr marL="1085850" lvl="1" indent="-342900">
              <a:buFont typeface="Courier New" panose="02070309020205020404" pitchFamily="49" charset="0"/>
              <a:buChar char="o"/>
            </a:pPr>
            <a:r>
              <a:rPr lang="en-US"/>
              <a:t>Critical for success</a:t>
            </a:r>
          </a:p>
          <a:p>
            <a:pPr marL="1085850" lvl="1" indent="-342900">
              <a:buFont typeface="Courier New" panose="02070309020205020404" pitchFamily="49" charset="0"/>
              <a:buChar char="o"/>
            </a:pPr>
            <a:r>
              <a:rPr lang="en-US"/>
              <a:t>Must address integration</a:t>
            </a:r>
          </a:p>
          <a:p>
            <a:pPr marL="1085850" lvl="1" indent="-342900">
              <a:buFont typeface="Courier New" panose="02070309020205020404" pitchFamily="49" charset="0"/>
              <a:buChar char="o"/>
            </a:pPr>
            <a:r>
              <a:rPr lang="en-US"/>
              <a:t>Must contain detail around acceptable ways of working</a:t>
            </a:r>
          </a:p>
          <a:p>
            <a:pPr marL="1085850" lvl="1" indent="-342900">
              <a:buFont typeface="Courier New" panose="02070309020205020404" pitchFamily="49" charset="0"/>
              <a:buChar char="o"/>
            </a:pPr>
            <a:r>
              <a:rPr lang="en-US"/>
              <a:t>Advantages and risks mature service providers</a:t>
            </a:r>
          </a:p>
          <a:p>
            <a:pPr marL="1085850" lvl="1" indent="-342900">
              <a:buFont typeface="Courier New" panose="02070309020205020404" pitchFamily="49" charset="0"/>
              <a:buChar char="o"/>
            </a:pPr>
            <a:r>
              <a:rPr lang="en-US"/>
              <a:t>Education, skills and experience </a:t>
            </a:r>
          </a:p>
          <a:p>
            <a:pPr marL="1085850" lvl="1" indent="-342900">
              <a:buFont typeface="Courier New" panose="02070309020205020404" pitchFamily="49" charset="0"/>
              <a:buChar char="o"/>
            </a:pPr>
            <a:r>
              <a:rPr lang="en-US"/>
              <a:t>Contract arrangements and management</a:t>
            </a:r>
          </a:p>
          <a:p>
            <a:pPr marL="1085850" lvl="1" indent="-342900">
              <a:buFont typeface="Courier New" panose="02070309020205020404" pitchFamily="49" charset="0"/>
              <a:buChar char="o"/>
            </a:pPr>
            <a:r>
              <a:rPr lang="en-US"/>
              <a:t>Position of the service integrator </a:t>
            </a:r>
          </a:p>
          <a:p>
            <a:pPr marL="342900" indent="-342900">
              <a:buFont typeface="Arial" panose="020B0604020202020204" pitchFamily="34" charset="0"/>
              <a:buChar char="•"/>
            </a:pPr>
            <a:r>
              <a:rPr lang="en-US"/>
              <a:t>Contract structure</a:t>
            </a:r>
          </a:p>
          <a:p>
            <a:pPr marL="1085850" lvl="1" indent="-342900">
              <a:buFont typeface="Courier New" panose="02070309020205020404" pitchFamily="49" charset="0"/>
              <a:buChar char="o"/>
            </a:pPr>
            <a:r>
              <a:rPr lang="en-US"/>
              <a:t>Service integrator contract</a:t>
            </a:r>
          </a:p>
          <a:p>
            <a:pPr marL="1085850" lvl="1" indent="-342900">
              <a:buFont typeface="Courier New" panose="02070309020205020404" pitchFamily="49" charset="0"/>
              <a:buChar char="o"/>
            </a:pPr>
            <a:r>
              <a:rPr lang="en-US"/>
              <a:t>Service provider contract</a:t>
            </a:r>
          </a:p>
          <a:p>
            <a:pPr marL="1485900" lvl="2" indent="-342900"/>
            <a:r>
              <a:rPr lang="en-US"/>
              <a:t>E.g. accountability, expectations</a:t>
            </a:r>
          </a:p>
          <a:p>
            <a:endParaRPr lang="en-US"/>
          </a:p>
        </p:txBody>
      </p:sp>
    </p:spTree>
    <p:extLst>
      <p:ext uri="{BB962C8B-B14F-4D97-AF65-F5344CB8AC3E}">
        <p14:creationId xmlns:p14="http://schemas.microsoft.com/office/powerpoint/2010/main" val="23526545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E809-56EF-468C-91D1-B6407119B885}"/>
              </a:ext>
            </a:extLst>
          </p:cNvPr>
          <p:cNvSpPr>
            <a:spLocks noGrp="1"/>
          </p:cNvSpPr>
          <p:nvPr>
            <p:ph type="title"/>
          </p:nvPr>
        </p:nvSpPr>
        <p:spPr/>
        <p:txBody>
          <a:bodyPr/>
          <a:lstStyle/>
          <a:p>
            <a:r>
              <a:rPr lang="en-US"/>
              <a:t>2.1.2 Analyze contract considerations for SIAM</a:t>
            </a:r>
            <a:endParaRPr lang="en-GB"/>
          </a:p>
        </p:txBody>
      </p:sp>
      <p:sp>
        <p:nvSpPr>
          <p:cNvPr id="3" name="Content Placeholder 2">
            <a:extLst>
              <a:ext uri="{FF2B5EF4-FFF2-40B4-BE49-F238E27FC236}">
                <a16:creationId xmlns:a16="http://schemas.microsoft.com/office/drawing/2014/main" id="{FD796B34-7DCE-4534-A0F1-DD72C3991E89}"/>
              </a:ext>
            </a:extLst>
          </p:cNvPr>
          <p:cNvSpPr>
            <a:spLocks noGrp="1"/>
          </p:cNvSpPr>
          <p:nvPr>
            <p:ph type="body" sz="quarter" idx="13"/>
          </p:nvPr>
        </p:nvSpPr>
        <p:spPr/>
        <p:txBody>
          <a:bodyPr>
            <a:normAutofit fontScale="92500" lnSpcReduction="10000"/>
          </a:bodyPr>
          <a:lstStyle/>
          <a:p>
            <a:pPr marL="342900" indent="-342900">
              <a:buFont typeface="Arial" panose="020B0604020202020204" pitchFamily="34" charset="0"/>
              <a:buChar char="•"/>
            </a:pPr>
            <a:r>
              <a:rPr lang="en-US"/>
              <a:t>Service credits</a:t>
            </a:r>
          </a:p>
          <a:p>
            <a:pPr marL="1085850" lvl="1" indent="-342900">
              <a:buFont typeface="Courier New" panose="02070309020205020404" pitchFamily="49" charset="0"/>
              <a:buChar char="o"/>
            </a:pPr>
            <a:r>
              <a:rPr lang="en-US"/>
              <a:t>Purpose</a:t>
            </a:r>
          </a:p>
          <a:p>
            <a:pPr marL="1085850" lvl="1" indent="-342900">
              <a:buFont typeface="Courier New" panose="02070309020205020404" pitchFamily="49" charset="0"/>
              <a:buChar char="o"/>
            </a:pPr>
            <a:r>
              <a:rPr lang="en-US"/>
              <a:t>Characteristics</a:t>
            </a:r>
          </a:p>
          <a:p>
            <a:pPr marL="1085850" lvl="1" indent="-342900">
              <a:buFont typeface="Courier New" panose="02070309020205020404" pitchFamily="49" charset="0"/>
              <a:buChar char="o"/>
            </a:pPr>
            <a:r>
              <a:rPr lang="en-US"/>
              <a:t>Types</a:t>
            </a:r>
          </a:p>
          <a:p>
            <a:pPr marL="1085850" lvl="1" indent="-342900">
              <a:buFont typeface="Courier New" panose="02070309020205020404" pitchFamily="49" charset="0"/>
              <a:buChar char="o"/>
            </a:pPr>
            <a:r>
              <a:rPr lang="en-US"/>
              <a:t>Format</a:t>
            </a:r>
          </a:p>
          <a:p>
            <a:pPr marL="1085850" lvl="1" indent="-342900">
              <a:buFont typeface="Courier New" panose="02070309020205020404" pitchFamily="49" charset="0"/>
              <a:buChar char="o"/>
            </a:pPr>
            <a:r>
              <a:rPr lang="en-US"/>
              <a:t>Breaches</a:t>
            </a:r>
          </a:p>
          <a:p>
            <a:pPr marL="1085850" lvl="1" indent="-342900">
              <a:buFont typeface="Courier New" panose="02070309020205020404" pitchFamily="49" charset="0"/>
              <a:buChar char="o"/>
            </a:pPr>
            <a:r>
              <a:rPr lang="en-US"/>
              <a:t>Legal status</a:t>
            </a:r>
          </a:p>
          <a:p>
            <a:pPr marL="1085850" lvl="1" indent="-342900">
              <a:buFont typeface="Courier New" panose="02070309020205020404" pitchFamily="49" charset="0"/>
              <a:buChar char="o"/>
            </a:pPr>
            <a:r>
              <a:rPr lang="en-US"/>
              <a:t>Capped service credits</a:t>
            </a:r>
          </a:p>
          <a:p>
            <a:pPr marL="342900" indent="-342900">
              <a:buFont typeface="Arial" panose="020B0604020202020204" pitchFamily="34" charset="0"/>
              <a:buChar char="•"/>
            </a:pPr>
            <a:r>
              <a:rPr lang="en-US"/>
              <a:t>Incentives</a:t>
            </a:r>
          </a:p>
          <a:p>
            <a:pPr marL="1085850" lvl="1" indent="-342900">
              <a:buFont typeface="Courier New" panose="02070309020205020404" pitchFamily="49" charset="0"/>
              <a:buChar char="o"/>
            </a:pPr>
            <a:r>
              <a:rPr lang="en-US"/>
              <a:t>Purpose</a:t>
            </a:r>
          </a:p>
          <a:p>
            <a:pPr marL="1085850" lvl="1" indent="-342900">
              <a:buFont typeface="Courier New" panose="02070309020205020404" pitchFamily="49" charset="0"/>
              <a:buChar char="o"/>
            </a:pPr>
            <a:r>
              <a:rPr lang="en-US"/>
              <a:t>Target setting</a:t>
            </a:r>
          </a:p>
          <a:p>
            <a:endParaRPr lang="en-US"/>
          </a:p>
        </p:txBody>
      </p:sp>
    </p:spTree>
    <p:extLst>
      <p:ext uri="{BB962C8B-B14F-4D97-AF65-F5344CB8AC3E}">
        <p14:creationId xmlns:p14="http://schemas.microsoft.com/office/powerpoint/2010/main" val="32655409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7E809-56EF-468C-91D1-B6407119B885}"/>
              </a:ext>
            </a:extLst>
          </p:cNvPr>
          <p:cNvSpPr>
            <a:spLocks noGrp="1"/>
          </p:cNvSpPr>
          <p:nvPr>
            <p:ph type="title"/>
          </p:nvPr>
        </p:nvSpPr>
        <p:spPr/>
        <p:txBody>
          <a:bodyPr/>
          <a:lstStyle/>
          <a:p>
            <a:r>
              <a:rPr lang="en-US"/>
              <a:t>2.1.2 Analyze contract considerations for SIAM</a:t>
            </a:r>
            <a:endParaRPr lang="en-GB"/>
          </a:p>
        </p:txBody>
      </p:sp>
      <p:sp>
        <p:nvSpPr>
          <p:cNvPr id="3" name="Text Placeholder 2">
            <a:extLst>
              <a:ext uri="{FF2B5EF4-FFF2-40B4-BE49-F238E27FC236}">
                <a16:creationId xmlns:a16="http://schemas.microsoft.com/office/drawing/2014/main" id="{CA10BDB9-5EA8-C12E-3A29-7E78A45417C5}"/>
              </a:ext>
            </a:extLst>
          </p:cNvPr>
          <p:cNvSpPr>
            <a:spLocks noGrp="1"/>
          </p:cNvSpPr>
          <p:nvPr>
            <p:ph type="body" sz="quarter" idx="13"/>
          </p:nvPr>
        </p:nvSpPr>
        <p:spPr/>
        <p:txBody>
          <a:bodyPr/>
          <a:lstStyle/>
          <a:p>
            <a:endParaRPr lang="en-US"/>
          </a:p>
        </p:txBody>
      </p:sp>
      <p:pic>
        <p:nvPicPr>
          <p:cNvPr id="6" name="Picture 5">
            <a:extLst>
              <a:ext uri="{FF2B5EF4-FFF2-40B4-BE49-F238E27FC236}">
                <a16:creationId xmlns:a16="http://schemas.microsoft.com/office/drawing/2014/main" id="{6249230B-639C-4FBE-844B-0C70C86C334B}"/>
              </a:ext>
            </a:extLst>
          </p:cNvPr>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87588" y="1124744"/>
            <a:ext cx="7416823" cy="5040560"/>
          </a:xfrm>
          <a:prstGeom prst="rect">
            <a:avLst/>
          </a:prstGeom>
          <a:noFill/>
        </p:spPr>
      </p:pic>
    </p:spTree>
    <p:extLst>
      <p:ext uri="{BB962C8B-B14F-4D97-AF65-F5344CB8AC3E}">
        <p14:creationId xmlns:p14="http://schemas.microsoft.com/office/powerpoint/2010/main" val="8752290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2397F-ABBE-4F3B-BD43-EB10C9B40692}"/>
              </a:ext>
            </a:extLst>
          </p:cNvPr>
          <p:cNvSpPr>
            <a:spLocks noGrp="1"/>
          </p:cNvSpPr>
          <p:nvPr>
            <p:ph type="title"/>
          </p:nvPr>
        </p:nvSpPr>
        <p:spPr/>
        <p:txBody>
          <a:bodyPr/>
          <a:lstStyle/>
          <a:p>
            <a:r>
              <a:rPr lang="en-US"/>
              <a:t>2.1.2 Analyze contract considerations for SIAM</a:t>
            </a:r>
          </a:p>
        </p:txBody>
      </p:sp>
      <p:sp>
        <p:nvSpPr>
          <p:cNvPr id="3" name="Content Placeholder 2">
            <a:extLst>
              <a:ext uri="{FF2B5EF4-FFF2-40B4-BE49-F238E27FC236}">
                <a16:creationId xmlns:a16="http://schemas.microsoft.com/office/drawing/2014/main" id="{1E2113B3-FE31-4736-97C3-21F1F1E7B3D9}"/>
              </a:ext>
            </a:extLst>
          </p:cNvPr>
          <p:cNvSpPr>
            <a:spLocks noGrp="1"/>
          </p:cNvSpPr>
          <p:nvPr>
            <p:ph type="body" sz="quarter" idx="13"/>
          </p:nvPr>
        </p:nvSpPr>
        <p:spPr/>
        <p:txBody>
          <a:bodyPr>
            <a:normAutofit fontScale="92500" lnSpcReduction="20000"/>
          </a:bodyPr>
          <a:lstStyle/>
          <a:p>
            <a:pPr marL="342900" indent="-342900">
              <a:buFont typeface="Arial" panose="020B0604020202020204" pitchFamily="34" charset="0"/>
              <a:buChar char="•"/>
            </a:pPr>
            <a:r>
              <a:rPr lang="en-US"/>
              <a:t>Master Services Agreement (MSA)</a:t>
            </a:r>
          </a:p>
          <a:p>
            <a:pPr marL="342900" indent="-342900">
              <a:buFont typeface="Arial" panose="020B0604020202020204" pitchFamily="34" charset="0"/>
              <a:buChar char="•"/>
            </a:pPr>
            <a:r>
              <a:rPr lang="en-US"/>
              <a:t>Common services schedule</a:t>
            </a:r>
          </a:p>
          <a:p>
            <a:pPr marL="342900" indent="-342900">
              <a:buFont typeface="Arial" panose="020B0604020202020204" pitchFamily="34" charset="0"/>
              <a:buChar char="•"/>
            </a:pPr>
            <a:r>
              <a:rPr lang="en-US"/>
              <a:t>Supporting schedules</a:t>
            </a:r>
          </a:p>
          <a:p>
            <a:pPr marL="342900" indent="-342900">
              <a:buFont typeface="Arial" panose="020B0604020202020204" pitchFamily="34" charset="0"/>
              <a:buChar char="•"/>
            </a:pPr>
            <a:r>
              <a:rPr lang="en-US"/>
              <a:t>Statements of Work (SoWs)</a:t>
            </a:r>
          </a:p>
          <a:p>
            <a:pPr marL="342900" indent="-342900">
              <a:buFont typeface="Arial" panose="020B0604020202020204" pitchFamily="34" charset="0"/>
              <a:buChar char="•"/>
            </a:pPr>
            <a:r>
              <a:rPr lang="en-US"/>
              <a:t>Document that describes interaction between all parties</a:t>
            </a:r>
          </a:p>
          <a:p>
            <a:pPr marL="342900" indent="-342900">
              <a:buFont typeface="Arial" panose="020B0604020202020204" pitchFamily="34" charset="0"/>
              <a:buChar char="•"/>
            </a:pPr>
            <a:endParaRPr lang="en-US"/>
          </a:p>
          <a:p>
            <a:pPr marL="342900" indent="-342900">
              <a:buFont typeface="Arial" panose="020B0604020202020204" pitchFamily="34" charset="0"/>
              <a:buChar char="•"/>
            </a:pPr>
            <a:r>
              <a:rPr lang="en-US"/>
              <a:t>Three types of collaboration agreements</a:t>
            </a:r>
          </a:p>
          <a:p>
            <a:pPr marL="1085850" lvl="1" indent="-342900">
              <a:buFont typeface="Courier New" panose="02070309020205020404" pitchFamily="49" charset="0"/>
              <a:buChar char="o"/>
            </a:pPr>
            <a:r>
              <a:rPr lang="en-US"/>
              <a:t>Contractual </a:t>
            </a:r>
          </a:p>
          <a:p>
            <a:pPr marL="1485900" lvl="2" indent="-342900"/>
            <a:r>
              <a:rPr lang="en-US"/>
              <a:t>Any contracts, e.g. service integrator and service provider contract</a:t>
            </a:r>
          </a:p>
          <a:p>
            <a:pPr marL="1085850" lvl="1" indent="-342900">
              <a:buFont typeface="Courier New" panose="02070309020205020404" pitchFamily="49" charset="0"/>
              <a:buChar char="o"/>
            </a:pPr>
            <a:r>
              <a:rPr lang="en-US"/>
              <a:t>Operational </a:t>
            </a:r>
          </a:p>
          <a:p>
            <a:pPr marL="1485900" lvl="2" indent="-342900"/>
            <a:r>
              <a:rPr lang="en-US"/>
              <a:t>E.g. OLA, OLM, OLF</a:t>
            </a:r>
          </a:p>
          <a:p>
            <a:pPr marL="1085850" lvl="1" indent="-342900">
              <a:buFont typeface="Courier New" panose="02070309020205020404" pitchFamily="49" charset="0"/>
              <a:buChar char="o"/>
            </a:pPr>
            <a:r>
              <a:rPr lang="en-US"/>
              <a:t>Process </a:t>
            </a:r>
          </a:p>
          <a:p>
            <a:pPr marL="1485900" lvl="2" indent="-342900"/>
            <a:r>
              <a:rPr lang="en-US"/>
              <a:t>In process models</a:t>
            </a:r>
          </a:p>
        </p:txBody>
      </p:sp>
    </p:spTree>
    <p:extLst>
      <p:ext uri="{BB962C8B-B14F-4D97-AF65-F5344CB8AC3E}">
        <p14:creationId xmlns:p14="http://schemas.microsoft.com/office/powerpoint/2010/main" val="17268295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D048E-3D8E-4F7D-88D2-5A14DD73F5F0}"/>
              </a:ext>
            </a:extLst>
          </p:cNvPr>
          <p:cNvSpPr>
            <a:spLocks noGrp="1"/>
          </p:cNvSpPr>
          <p:nvPr>
            <p:ph type="title"/>
          </p:nvPr>
        </p:nvSpPr>
        <p:spPr/>
        <p:txBody>
          <a:bodyPr>
            <a:normAutofit/>
          </a:bodyPr>
          <a:lstStyle/>
          <a:p>
            <a:r>
              <a:rPr lang="en-US"/>
              <a:t>2.1.3 Analyze organization-specific service models and process models</a:t>
            </a:r>
            <a:endParaRPr lang="en-GB"/>
          </a:p>
        </p:txBody>
      </p:sp>
      <p:sp>
        <p:nvSpPr>
          <p:cNvPr id="3" name="Content Placeholder 2">
            <a:extLst>
              <a:ext uri="{FF2B5EF4-FFF2-40B4-BE49-F238E27FC236}">
                <a16:creationId xmlns:a16="http://schemas.microsoft.com/office/drawing/2014/main" id="{66D4F634-3E5B-4C98-8F6E-9802DF4C4511}"/>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Four architectural viewpoints for SIAM</a:t>
            </a:r>
          </a:p>
          <a:p>
            <a:pPr marL="1200150" lvl="1" indent="-457200">
              <a:buFont typeface="+mj-lt"/>
              <a:buAutoNum type="arabicPeriod"/>
            </a:pPr>
            <a:r>
              <a:rPr lang="en-US"/>
              <a:t>The organization structure for the retained capabilities</a:t>
            </a:r>
          </a:p>
          <a:p>
            <a:pPr marL="1200150" lvl="1" indent="-457200">
              <a:buFont typeface="+mj-lt"/>
              <a:buAutoNum type="arabicPeriod"/>
            </a:pPr>
            <a:r>
              <a:rPr lang="en-US"/>
              <a:t>The process model</a:t>
            </a:r>
          </a:p>
          <a:p>
            <a:pPr marL="1200150" lvl="1" indent="-457200">
              <a:buFont typeface="+mj-lt"/>
              <a:buAutoNum type="arabicPeriod"/>
            </a:pPr>
            <a:r>
              <a:rPr lang="en-US"/>
              <a:t>The service model</a:t>
            </a:r>
          </a:p>
          <a:p>
            <a:pPr marL="1200150" lvl="1" indent="-457200">
              <a:buFont typeface="+mj-lt"/>
              <a:buAutoNum type="arabicPeriod"/>
            </a:pPr>
            <a:r>
              <a:rPr lang="en-US"/>
              <a:t>The technology model</a:t>
            </a:r>
          </a:p>
          <a:p>
            <a:pPr lvl="1" indent="0">
              <a:buNone/>
            </a:pPr>
            <a:endParaRPr lang="en-US"/>
          </a:p>
        </p:txBody>
      </p:sp>
    </p:spTree>
    <p:extLst>
      <p:ext uri="{BB962C8B-B14F-4D97-AF65-F5344CB8AC3E}">
        <p14:creationId xmlns:p14="http://schemas.microsoft.com/office/powerpoint/2010/main" val="3177002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D048E-3D8E-4F7D-88D2-5A14DD73F5F0}"/>
              </a:ext>
            </a:extLst>
          </p:cNvPr>
          <p:cNvSpPr>
            <a:spLocks noGrp="1"/>
          </p:cNvSpPr>
          <p:nvPr>
            <p:ph type="title"/>
          </p:nvPr>
        </p:nvSpPr>
        <p:spPr/>
        <p:txBody>
          <a:bodyPr>
            <a:normAutofit/>
          </a:bodyPr>
          <a:lstStyle/>
          <a:p>
            <a:r>
              <a:rPr lang="en-US"/>
              <a:t>2.1.3 Analyze organization-specific service models and process models</a:t>
            </a:r>
            <a:endParaRPr lang="en-GB"/>
          </a:p>
        </p:txBody>
      </p:sp>
      <p:sp>
        <p:nvSpPr>
          <p:cNvPr id="3" name="Content Placeholder 2">
            <a:extLst>
              <a:ext uri="{FF2B5EF4-FFF2-40B4-BE49-F238E27FC236}">
                <a16:creationId xmlns:a16="http://schemas.microsoft.com/office/drawing/2014/main" id="{66D4F634-3E5B-4C98-8F6E-9802DF4C4511}"/>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Service map considerations</a:t>
            </a:r>
          </a:p>
          <a:p>
            <a:pPr marL="1085850" lvl="1" indent="-342900">
              <a:buFont typeface="Courier New" panose="02070309020205020404" pitchFamily="49" charset="0"/>
              <a:buChar char="o"/>
            </a:pPr>
            <a:r>
              <a:rPr lang="en-US"/>
              <a:t>Service groupings</a:t>
            </a:r>
          </a:p>
          <a:p>
            <a:pPr marL="1085850" lvl="1" indent="-342900">
              <a:buFont typeface="Courier New" panose="02070309020205020404" pitchFamily="49" charset="0"/>
              <a:buChar char="o"/>
            </a:pPr>
            <a:r>
              <a:rPr lang="en-US"/>
              <a:t>Developing the SIAM model</a:t>
            </a:r>
          </a:p>
          <a:p>
            <a:pPr marL="1085850" lvl="1" indent="-342900">
              <a:buFont typeface="Courier New" panose="02070309020205020404" pitchFamily="49" charset="0"/>
              <a:buChar char="o"/>
            </a:pPr>
            <a:r>
              <a:rPr lang="en-US"/>
              <a:t>SIAM transition approach considerations </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39068854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D048E-3D8E-4F7D-88D2-5A14DD73F5F0}"/>
              </a:ext>
            </a:extLst>
          </p:cNvPr>
          <p:cNvSpPr>
            <a:spLocks noGrp="1"/>
          </p:cNvSpPr>
          <p:nvPr>
            <p:ph type="title"/>
          </p:nvPr>
        </p:nvSpPr>
        <p:spPr/>
        <p:txBody>
          <a:bodyPr>
            <a:normAutofit/>
          </a:bodyPr>
          <a:lstStyle/>
          <a:p>
            <a:r>
              <a:rPr lang="en-US"/>
              <a:t>2.1.3 Analyze organization-specific service models and process models</a:t>
            </a:r>
            <a:endParaRPr lang="en-GB"/>
          </a:p>
        </p:txBody>
      </p:sp>
      <p:sp>
        <p:nvSpPr>
          <p:cNvPr id="3" name="Content Placeholder 2">
            <a:extLst>
              <a:ext uri="{FF2B5EF4-FFF2-40B4-BE49-F238E27FC236}">
                <a16:creationId xmlns:a16="http://schemas.microsoft.com/office/drawing/2014/main" id="{66D4F634-3E5B-4C98-8F6E-9802DF4C4511}"/>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Process models</a:t>
            </a:r>
          </a:p>
          <a:p>
            <a:pPr marL="1085850" lvl="1" indent="-342900">
              <a:buFont typeface="Courier New" panose="02070309020205020404" pitchFamily="49" charset="0"/>
              <a:buChar char="o"/>
            </a:pPr>
            <a:r>
              <a:rPr lang="en-US"/>
              <a:t>Process model components</a:t>
            </a:r>
          </a:p>
          <a:p>
            <a:pPr marL="1085850" lvl="1" indent="-342900">
              <a:buFont typeface="Courier New" panose="02070309020205020404" pitchFamily="49" charset="0"/>
              <a:buChar char="o"/>
            </a:pPr>
            <a:r>
              <a:rPr lang="en-US"/>
              <a:t>Useful techniques</a:t>
            </a:r>
          </a:p>
          <a:p>
            <a:pPr marL="1485900" lvl="2" indent="-342900"/>
            <a:r>
              <a:rPr lang="en-US"/>
              <a:t>E.g. swim lane process mapping, RACI, etc.</a:t>
            </a:r>
          </a:p>
          <a:p>
            <a:pPr marL="1085850" lvl="1" indent="-342900">
              <a:buFont typeface="Courier New" panose="02070309020205020404" pitchFamily="49" charset="0"/>
              <a:buChar char="o"/>
            </a:pPr>
            <a:r>
              <a:rPr lang="en-US"/>
              <a:t>Integrated process models</a:t>
            </a:r>
          </a:p>
          <a:p>
            <a:pPr marL="1085850" lvl="1" indent="-342900">
              <a:buFont typeface="Courier New" panose="02070309020205020404" pitchFamily="49" charset="0"/>
              <a:buChar char="o"/>
            </a:pPr>
            <a:r>
              <a:rPr lang="en-US"/>
              <a:t>Managing process outcomes and integrating processes</a:t>
            </a:r>
          </a:p>
          <a:p>
            <a:pPr marL="1085850" lvl="1" indent="-342900">
              <a:buFont typeface="Courier New" panose="02070309020205020404" pitchFamily="49" charset="0"/>
              <a:buChar char="o"/>
            </a:pPr>
            <a:r>
              <a:rPr lang="en-US"/>
              <a:t>Operational manual</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28563943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F12BB-06B8-9750-708F-742151283D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63D43B-9354-DC3F-EB1D-3A3270E3FC49}"/>
              </a:ext>
            </a:extLst>
          </p:cNvPr>
          <p:cNvSpPr>
            <a:spLocks noGrp="1"/>
          </p:cNvSpPr>
          <p:nvPr>
            <p:ph type="title"/>
          </p:nvPr>
        </p:nvSpPr>
        <p:spPr/>
        <p:txBody>
          <a:bodyPr>
            <a:normAutofit/>
          </a:bodyPr>
          <a:lstStyle/>
          <a:p>
            <a:r>
              <a:rPr lang="en-GB"/>
              <a:t>2.1.4 Describe detailed roles and responsibilities</a:t>
            </a:r>
          </a:p>
        </p:txBody>
      </p:sp>
      <p:sp>
        <p:nvSpPr>
          <p:cNvPr id="3" name="Content Placeholder 2">
            <a:extLst>
              <a:ext uri="{FF2B5EF4-FFF2-40B4-BE49-F238E27FC236}">
                <a16:creationId xmlns:a16="http://schemas.microsoft.com/office/drawing/2014/main" id="{2CDC2E6D-C4FE-0738-1110-31999C573203}"/>
              </a:ext>
            </a:extLst>
          </p:cNvPr>
          <p:cNvSpPr>
            <a:spLocks noGrp="1"/>
          </p:cNvSpPr>
          <p:nvPr>
            <p:ph type="body" sz="quarter" idx="13"/>
          </p:nvPr>
        </p:nvSpPr>
        <p:spPr/>
        <p:txBody>
          <a:bodyPr>
            <a:normAutofit lnSpcReduction="10000"/>
          </a:bodyPr>
          <a:lstStyle/>
          <a:p>
            <a:pPr marL="342900" indent="-342900">
              <a:buFont typeface="Arial" panose="020B0604020202020204" pitchFamily="34" charset="0"/>
              <a:buChar char="•"/>
            </a:pPr>
            <a:r>
              <a:rPr lang="en-US"/>
              <a:t>Key aspects and considerations</a:t>
            </a:r>
          </a:p>
          <a:p>
            <a:pPr marL="1085850" lvl="1" indent="-342900">
              <a:buFont typeface="Courier New" panose="02070309020205020404" pitchFamily="49" charset="0"/>
              <a:buChar char="o"/>
            </a:pPr>
            <a:r>
              <a:rPr lang="en-US"/>
              <a:t>Function/role to which they report</a:t>
            </a:r>
          </a:p>
          <a:p>
            <a:pPr marL="1085850" lvl="1" indent="-342900">
              <a:buFont typeface="Courier New" panose="02070309020205020404" pitchFamily="49" charset="0"/>
              <a:buChar char="o"/>
            </a:pPr>
            <a:r>
              <a:rPr lang="en-US"/>
              <a:t>Responsibilities and corresponding expectations</a:t>
            </a:r>
          </a:p>
          <a:p>
            <a:pPr marL="1085850" lvl="1" indent="-342900">
              <a:buFont typeface="Courier New" panose="02070309020205020404" pitchFamily="49" charset="0"/>
              <a:buChar char="o"/>
            </a:pPr>
            <a:r>
              <a:rPr lang="en-US"/>
              <a:t>Level of authority to make decisions (acting power)</a:t>
            </a:r>
          </a:p>
          <a:p>
            <a:pPr marL="1085850" lvl="1" indent="-342900">
              <a:buFont typeface="Courier New" panose="02070309020205020404" pitchFamily="49" charset="0"/>
              <a:buChar char="o"/>
            </a:pPr>
            <a:r>
              <a:rPr lang="en-US"/>
              <a:t>Territorial scope: service windows, language and culture, time zones</a:t>
            </a:r>
          </a:p>
          <a:p>
            <a:pPr marL="342900" indent="-342900">
              <a:buFont typeface="Arial" panose="020B0604020202020204" pitchFamily="34" charset="0"/>
              <a:buChar char="•"/>
            </a:pPr>
            <a:r>
              <a:rPr lang="en-US"/>
              <a:t>Capability framework</a:t>
            </a:r>
          </a:p>
          <a:p>
            <a:pPr marL="1085850" lvl="1" indent="-342900">
              <a:buFont typeface="Courier New" panose="02070309020205020404" pitchFamily="49" charset="0"/>
              <a:buChar char="o"/>
            </a:pPr>
            <a:r>
              <a:rPr lang="en-US"/>
              <a:t>Purpose: a set of principles that clearly outlines the expected behaviors and capabilities required of staff to achieve performance</a:t>
            </a:r>
          </a:p>
          <a:p>
            <a:pPr marL="342900" indent="-342900">
              <a:buFont typeface="Arial" panose="020B0604020202020204" pitchFamily="34" charset="0"/>
              <a:buChar char="•"/>
            </a:pPr>
            <a:r>
              <a:rPr lang="en-US"/>
              <a:t>Skills map</a:t>
            </a:r>
          </a:p>
          <a:p>
            <a:pPr marL="1085850" lvl="1" indent="-342900">
              <a:buFont typeface="Courier New" panose="02070309020205020404" pitchFamily="49" charset="0"/>
              <a:buChar char="o"/>
            </a:pPr>
            <a:r>
              <a:rPr lang="en-US"/>
              <a:t>Purpose: sets out all the main employability skills in a way that shows their relationships to each other</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40675765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C4669-0ABD-4D0E-846E-3B9D2BC2F1D3}"/>
              </a:ext>
            </a:extLst>
          </p:cNvPr>
          <p:cNvSpPr>
            <a:spLocks noGrp="1"/>
          </p:cNvSpPr>
          <p:nvPr>
            <p:ph type="title"/>
          </p:nvPr>
        </p:nvSpPr>
        <p:spPr/>
        <p:txBody>
          <a:bodyPr>
            <a:normAutofit/>
          </a:bodyPr>
          <a:lstStyle/>
          <a:p>
            <a:r>
              <a:rPr lang="en-GB"/>
              <a:t>2.1.5 Select a performance measurement and reporting framework</a:t>
            </a:r>
          </a:p>
        </p:txBody>
      </p:sp>
      <p:sp>
        <p:nvSpPr>
          <p:cNvPr id="3" name="Content Placeholder 2">
            <a:extLst>
              <a:ext uri="{FF2B5EF4-FFF2-40B4-BE49-F238E27FC236}">
                <a16:creationId xmlns:a16="http://schemas.microsoft.com/office/drawing/2014/main" id="{3510E3F3-0AE8-419B-A9D1-C4A0F91194BE}"/>
              </a:ext>
            </a:extLst>
          </p:cNvPr>
          <p:cNvSpPr>
            <a:spLocks noGrp="1"/>
          </p:cNvSpPr>
          <p:nvPr>
            <p:ph type="body" sz="quarter" idx="13"/>
          </p:nvPr>
        </p:nvSpPr>
        <p:spPr/>
        <p:txBody>
          <a:bodyPr>
            <a:normAutofit fontScale="92500" lnSpcReduction="10000"/>
          </a:bodyPr>
          <a:lstStyle/>
          <a:p>
            <a:pPr marL="342900" indent="-342900">
              <a:buFont typeface="Arial" panose="020B0604020202020204" pitchFamily="34" charset="0"/>
              <a:buChar char="•"/>
            </a:pPr>
            <a:r>
              <a:rPr lang="en-US"/>
              <a:t>Must be regularly reviewed</a:t>
            </a:r>
          </a:p>
          <a:p>
            <a:pPr marL="342900" indent="-342900">
              <a:buFont typeface="Arial" panose="020B0604020202020204" pitchFamily="34" charset="0"/>
              <a:buChar char="•"/>
            </a:pPr>
            <a:r>
              <a:rPr lang="en-US"/>
              <a:t>Includes metrics to provide information on</a:t>
            </a:r>
          </a:p>
          <a:p>
            <a:pPr marL="1485900" lvl="2" indent="-342900"/>
            <a:r>
              <a:rPr lang="en-US"/>
              <a:t>Does each service provider meet its targets?</a:t>
            </a:r>
          </a:p>
          <a:p>
            <a:pPr marL="1485900" lvl="2" indent="-342900"/>
            <a:r>
              <a:rPr lang="en-US"/>
              <a:t>Does each service provider meet its obligations?</a:t>
            </a:r>
          </a:p>
          <a:p>
            <a:pPr marL="1485900" lvl="2" indent="-342900"/>
            <a:r>
              <a:rPr lang="en-US"/>
              <a:t>What does the end-to-end delivery of services look like?</a:t>
            </a:r>
          </a:p>
          <a:p>
            <a:pPr marL="342900" indent="-342900">
              <a:buFont typeface="Arial" panose="020B0604020202020204" pitchFamily="34" charset="0"/>
              <a:buChar char="•"/>
            </a:pPr>
            <a:r>
              <a:rPr lang="en-US"/>
              <a:t>Governance of measurement</a:t>
            </a:r>
          </a:p>
          <a:p>
            <a:pPr marL="342900" indent="-342900">
              <a:buFont typeface="Arial" panose="020B0604020202020204" pitchFamily="34" charset="0"/>
              <a:buChar char="•"/>
            </a:pPr>
            <a:r>
              <a:rPr lang="en-US"/>
              <a:t>Should include standards for</a:t>
            </a:r>
          </a:p>
          <a:p>
            <a:pPr marL="1085850" lvl="1" indent="-342900">
              <a:buFont typeface="Courier New" panose="02070309020205020404" pitchFamily="49" charset="0"/>
              <a:buChar char="o"/>
            </a:pPr>
            <a:r>
              <a:rPr lang="en-US"/>
              <a:t>Data classification</a:t>
            </a:r>
          </a:p>
          <a:p>
            <a:pPr marL="1085850" lvl="1" indent="-342900">
              <a:buFont typeface="Courier New" panose="02070309020205020404" pitchFamily="49" charset="0"/>
              <a:buChar char="o"/>
            </a:pPr>
            <a:r>
              <a:rPr lang="en-US"/>
              <a:t>Reporting formats and frequency</a:t>
            </a:r>
          </a:p>
          <a:p>
            <a:pPr marL="342900" indent="-342900">
              <a:buFont typeface="Arial" panose="020B0604020202020204" pitchFamily="34" charset="0"/>
              <a:buChar char="•"/>
            </a:pPr>
            <a:r>
              <a:rPr lang="en-US"/>
              <a:t>User and customer experience should be the focus</a:t>
            </a:r>
          </a:p>
          <a:p>
            <a:pPr marL="342900" indent="-342900">
              <a:buFont typeface="Arial" panose="020B0604020202020204" pitchFamily="34" charset="0"/>
              <a:buChar char="•"/>
            </a:pPr>
            <a:r>
              <a:rPr lang="en-US"/>
              <a:t>Stakeholders</a:t>
            </a:r>
          </a:p>
          <a:p>
            <a:pPr marL="342900" indent="-342900">
              <a:buFont typeface="Arial" panose="020B0604020202020204" pitchFamily="34" charset="0"/>
              <a:buChar char="•"/>
            </a:pPr>
            <a:r>
              <a:rPr lang="en-US"/>
              <a:t>External provider obligations</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3167543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C4669-0ABD-4D0E-846E-3B9D2BC2F1D3}"/>
              </a:ext>
            </a:extLst>
          </p:cNvPr>
          <p:cNvSpPr>
            <a:spLocks noGrp="1"/>
          </p:cNvSpPr>
          <p:nvPr>
            <p:ph type="title"/>
          </p:nvPr>
        </p:nvSpPr>
        <p:spPr/>
        <p:txBody>
          <a:bodyPr>
            <a:normAutofit/>
          </a:bodyPr>
          <a:lstStyle/>
          <a:p>
            <a:r>
              <a:rPr lang="en-GB"/>
              <a:t>2.1.5 Select a performance measurement and reporting framework</a:t>
            </a:r>
          </a:p>
        </p:txBody>
      </p:sp>
      <p:sp>
        <p:nvSpPr>
          <p:cNvPr id="3" name="Content Placeholder 2">
            <a:extLst>
              <a:ext uri="{FF2B5EF4-FFF2-40B4-BE49-F238E27FC236}">
                <a16:creationId xmlns:a16="http://schemas.microsoft.com/office/drawing/2014/main" id="{3510E3F3-0AE8-419B-A9D1-C4A0F91194BE}"/>
              </a:ext>
            </a:extLst>
          </p:cNvPr>
          <p:cNvSpPr>
            <a:spLocks noGrp="1"/>
          </p:cNvSpPr>
          <p:nvPr>
            <p:ph type="body" sz="quarter" idx="13"/>
          </p:nvPr>
        </p:nvSpPr>
        <p:spPr/>
        <p:txBody>
          <a:bodyPr>
            <a:normAutofit fontScale="92500" lnSpcReduction="10000"/>
          </a:bodyPr>
          <a:lstStyle/>
          <a:p>
            <a:pPr marL="342900" indent="-342900">
              <a:buFont typeface="Arial" panose="020B0604020202020204" pitchFamily="34" charset="0"/>
              <a:buChar char="•"/>
            </a:pPr>
            <a:r>
              <a:rPr lang="en-US"/>
              <a:t>Measurement examples</a:t>
            </a:r>
          </a:p>
          <a:p>
            <a:pPr marL="1085850" lvl="1" indent="-342900">
              <a:buFont typeface="Courier New" panose="02070309020205020404" pitchFamily="49" charset="0"/>
              <a:buChar char="o"/>
            </a:pPr>
            <a:r>
              <a:rPr lang="en-US"/>
              <a:t>SMART key performance indicators (KPIs)</a:t>
            </a:r>
          </a:p>
          <a:p>
            <a:pPr marL="1085850" lvl="1" indent="-342900">
              <a:buFont typeface="Courier New" panose="02070309020205020404" pitchFamily="49" charset="0"/>
              <a:buChar char="o"/>
            </a:pPr>
            <a:r>
              <a:rPr lang="en-US"/>
              <a:t>Performance of processes and process models</a:t>
            </a:r>
          </a:p>
          <a:p>
            <a:pPr marL="1085850" lvl="1" indent="-342900">
              <a:buFont typeface="Courier New" panose="02070309020205020404" pitchFamily="49" charset="0"/>
              <a:buChar char="o"/>
            </a:pPr>
            <a:r>
              <a:rPr lang="en-US"/>
              <a:t>Achievement of service level targets</a:t>
            </a:r>
          </a:p>
          <a:p>
            <a:pPr marL="1085850" lvl="1" indent="-342900">
              <a:buFont typeface="Courier New" panose="02070309020205020404" pitchFamily="49" charset="0"/>
              <a:buChar char="o"/>
            </a:pPr>
            <a:r>
              <a:rPr lang="en-US"/>
              <a:t>System and service performance</a:t>
            </a:r>
          </a:p>
          <a:p>
            <a:pPr marL="1085850" lvl="1" indent="-342900">
              <a:buFont typeface="Courier New" panose="02070309020205020404" pitchFamily="49" charset="0"/>
              <a:buChar char="o"/>
            </a:pPr>
            <a:r>
              <a:rPr lang="en-US"/>
              <a:t>Adherence to contractual and non-contractual responsibilities</a:t>
            </a:r>
          </a:p>
          <a:p>
            <a:pPr marL="1085850" lvl="1" indent="-342900">
              <a:buFont typeface="Courier New" panose="02070309020205020404" pitchFamily="49" charset="0"/>
              <a:buChar char="o"/>
            </a:pPr>
            <a:r>
              <a:rPr lang="en-US"/>
              <a:t>Collaboration</a:t>
            </a:r>
          </a:p>
          <a:p>
            <a:pPr marL="1085850" lvl="1" indent="-342900">
              <a:buFont typeface="Courier New" panose="02070309020205020404" pitchFamily="49" charset="0"/>
              <a:buChar char="o"/>
            </a:pPr>
            <a:r>
              <a:rPr lang="en-US"/>
              <a:t>Customer satisfaction</a:t>
            </a:r>
          </a:p>
          <a:p>
            <a:pPr marL="1085850" lvl="1" indent="-342900">
              <a:buFont typeface="Courier New" panose="02070309020205020404" pitchFamily="49" charset="0"/>
              <a:buChar char="o"/>
            </a:pPr>
            <a:r>
              <a:rPr lang="en-US"/>
              <a:t>Standards, e.g. data classification, reporting formats, reporting frequency</a:t>
            </a:r>
          </a:p>
          <a:p>
            <a:pPr marL="342900" indent="-342900">
              <a:buFont typeface="Arial" panose="020B0604020202020204" pitchFamily="34" charset="0"/>
              <a:buChar char="•"/>
            </a:pPr>
            <a:r>
              <a:rPr lang="en-US"/>
              <a:t>The role of targets</a:t>
            </a:r>
          </a:p>
          <a:p>
            <a:pPr marL="342900" indent="-342900">
              <a:buFont typeface="Arial" panose="020B0604020202020204" pitchFamily="34" charset="0"/>
              <a:buChar char="•"/>
            </a:pPr>
            <a:r>
              <a:rPr lang="en-US"/>
              <a:t>Performance measurement plan</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7116446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DA1A5-C770-4521-B8E8-B2CCF5C28872}"/>
              </a:ext>
            </a:extLst>
          </p:cNvPr>
          <p:cNvSpPr>
            <a:spLocks noGrp="1"/>
          </p:cNvSpPr>
          <p:nvPr>
            <p:ph type="title"/>
          </p:nvPr>
        </p:nvSpPr>
        <p:spPr/>
        <p:txBody>
          <a:bodyPr/>
          <a:lstStyle/>
          <a:p>
            <a:r>
              <a:rPr lang="en-GB"/>
              <a:t>2.1.6 Select a collaboration model</a:t>
            </a:r>
            <a:endParaRPr lang="en-US"/>
          </a:p>
        </p:txBody>
      </p:sp>
      <p:sp>
        <p:nvSpPr>
          <p:cNvPr id="3" name="Content Placeholder 2">
            <a:extLst>
              <a:ext uri="{FF2B5EF4-FFF2-40B4-BE49-F238E27FC236}">
                <a16:creationId xmlns:a16="http://schemas.microsoft.com/office/drawing/2014/main" id="{C96500CB-7B94-4F35-BE54-589AF38232C8}"/>
              </a:ext>
            </a:extLst>
          </p:cNvPr>
          <p:cNvSpPr>
            <a:spLocks noGrp="1"/>
          </p:cNvSpPr>
          <p:nvPr>
            <p:ph type="body" sz="quarter" idx="13"/>
          </p:nvPr>
        </p:nvSpPr>
        <p:spPr/>
        <p:txBody>
          <a:bodyPr>
            <a:normAutofit fontScale="85000" lnSpcReduction="20000"/>
          </a:bodyPr>
          <a:lstStyle/>
          <a:p>
            <a:pPr marL="342900" indent="-342900">
              <a:buFont typeface="Arial" panose="020B0604020202020204" pitchFamily="34" charset="0"/>
              <a:buChar char="•"/>
            </a:pPr>
            <a:r>
              <a:rPr lang="en-US"/>
              <a:t>Objectives (examples)</a:t>
            </a:r>
          </a:p>
          <a:p>
            <a:pPr marL="1085850" lvl="1" indent="-342900">
              <a:buFont typeface="Courier New" panose="02070309020205020404" pitchFamily="49" charset="0"/>
              <a:buChar char="o"/>
            </a:pPr>
            <a:r>
              <a:rPr lang="en-US"/>
              <a:t>Coherent end-to-end service delivery</a:t>
            </a:r>
          </a:p>
          <a:p>
            <a:pPr marL="1085850" lvl="1" indent="-342900">
              <a:buFont typeface="Courier New" panose="02070309020205020404" pitchFamily="49" charset="0"/>
              <a:buChar char="o"/>
            </a:pPr>
            <a:r>
              <a:rPr lang="en-US"/>
              <a:t>Positive and effective interchanges between the service providers</a:t>
            </a:r>
          </a:p>
          <a:p>
            <a:pPr marL="1085850" lvl="1" indent="-342900">
              <a:buFont typeface="Courier New" panose="02070309020205020404" pitchFamily="49" charset="0"/>
              <a:buChar char="o"/>
            </a:pPr>
            <a:r>
              <a:rPr lang="en-US"/>
              <a:t>Rapid identification and resolution of inhibitors to performance and service delivery</a:t>
            </a:r>
          </a:p>
          <a:p>
            <a:pPr marL="342900" indent="-342900">
              <a:buFont typeface="Arial" panose="020B0604020202020204" pitchFamily="34" charset="0"/>
              <a:buChar char="•"/>
            </a:pPr>
            <a:r>
              <a:rPr lang="en-US"/>
              <a:t>Considerations</a:t>
            </a:r>
          </a:p>
          <a:p>
            <a:pPr marL="1085850" lvl="1" indent="-342900">
              <a:buFont typeface="Courier New" panose="02070309020205020404" pitchFamily="49" charset="0"/>
              <a:buChar char="o"/>
            </a:pPr>
            <a:r>
              <a:rPr lang="en-US"/>
              <a:t>The SIAM environment and ecosystem are unique</a:t>
            </a:r>
          </a:p>
          <a:p>
            <a:pPr marL="1085850" lvl="1" indent="-342900">
              <a:buFont typeface="Courier New" panose="02070309020205020404" pitchFamily="49" charset="0"/>
              <a:buChar char="o"/>
            </a:pPr>
            <a:r>
              <a:rPr lang="en-US"/>
              <a:t>Cultural aspects of a transition to a SIAM model</a:t>
            </a:r>
          </a:p>
          <a:p>
            <a:pPr marL="1085850" lvl="1" indent="-342900">
              <a:buFont typeface="Courier New" panose="02070309020205020404" pitchFamily="49" charset="0"/>
              <a:buChar char="o"/>
            </a:pPr>
            <a:r>
              <a:rPr lang="en-US"/>
              <a:t>Objective assessment of collaboration</a:t>
            </a:r>
          </a:p>
          <a:p>
            <a:pPr marL="342900" indent="-342900">
              <a:buFont typeface="Arial" panose="020B0604020202020204" pitchFamily="34" charset="0"/>
              <a:buChar char="•"/>
            </a:pPr>
            <a:r>
              <a:rPr lang="en-US"/>
              <a:t>Best practices:</a:t>
            </a:r>
          </a:p>
          <a:p>
            <a:pPr marL="1085850" lvl="1" indent="-342900">
              <a:buFont typeface="Courier New" panose="02070309020205020404" pitchFamily="49" charset="0"/>
              <a:buChar char="o"/>
            </a:pPr>
            <a:r>
              <a:rPr lang="en-US"/>
              <a:t>Coordination mechanisms</a:t>
            </a:r>
          </a:p>
          <a:p>
            <a:pPr marL="1085850" lvl="1" indent="-342900">
              <a:buFont typeface="Courier New" panose="02070309020205020404" pitchFamily="49" charset="0"/>
              <a:buChar char="o"/>
            </a:pPr>
            <a:r>
              <a:rPr lang="en-US"/>
              <a:t>Relationship management</a:t>
            </a:r>
          </a:p>
          <a:p>
            <a:pPr marL="1085850" lvl="1" indent="-342900">
              <a:buFont typeface="Courier New" panose="02070309020205020404" pitchFamily="49" charset="0"/>
              <a:buChar char="o"/>
            </a:pPr>
            <a:r>
              <a:rPr lang="en-US"/>
              <a:t>Collaboration agreements</a:t>
            </a:r>
          </a:p>
          <a:p>
            <a:pPr marL="1085850" lvl="1" indent="-342900">
              <a:buFont typeface="Courier New" panose="02070309020205020404" pitchFamily="49" charset="0"/>
              <a:buChar char="o"/>
            </a:pPr>
            <a:r>
              <a:rPr lang="en-US"/>
              <a:t>Building cooperative teams</a:t>
            </a:r>
          </a:p>
          <a:p>
            <a:pPr marL="1085850" lvl="1" indent="-342900">
              <a:buFont typeface="Courier New" panose="02070309020205020404" pitchFamily="49" charset="0"/>
              <a:buChar char="o"/>
            </a:pPr>
            <a:r>
              <a:rPr lang="en-GB"/>
              <a:t>Setting and managing shared goals</a:t>
            </a:r>
            <a:endParaRPr lang="en-US"/>
          </a:p>
        </p:txBody>
      </p:sp>
    </p:spTree>
    <p:extLst>
      <p:ext uri="{BB962C8B-B14F-4D97-AF65-F5344CB8AC3E}">
        <p14:creationId xmlns:p14="http://schemas.microsoft.com/office/powerpoint/2010/main" val="2361240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4426F-27DD-4E0E-AE8A-188D1F418813}"/>
              </a:ext>
            </a:extLst>
          </p:cNvPr>
          <p:cNvSpPr>
            <a:spLocks noGrp="1"/>
          </p:cNvSpPr>
          <p:nvPr>
            <p:ph type="title"/>
          </p:nvPr>
        </p:nvSpPr>
        <p:spPr/>
        <p:txBody>
          <a:bodyPr>
            <a:normAutofit/>
          </a:bodyPr>
          <a:lstStyle/>
          <a:p>
            <a:r>
              <a:rPr lang="en-US"/>
              <a:t>2.1.7 Analyze the most appropriate tooling strategy and integration methods for a SIAM ecosystem</a:t>
            </a:r>
            <a:endParaRPr lang="en-GB"/>
          </a:p>
        </p:txBody>
      </p:sp>
      <p:sp>
        <p:nvSpPr>
          <p:cNvPr id="3" name="Content Placeholder 2">
            <a:extLst>
              <a:ext uri="{FF2B5EF4-FFF2-40B4-BE49-F238E27FC236}">
                <a16:creationId xmlns:a16="http://schemas.microsoft.com/office/drawing/2014/main" id="{CE0A9C1A-1A86-4F39-AA87-59902E64D3DB}"/>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Tooling strategy</a:t>
            </a:r>
          </a:p>
          <a:p>
            <a:pPr marL="1085850" lvl="1" indent="-342900">
              <a:buFont typeface="Arial" panose="020B0604020202020204" pitchFamily="34" charset="0"/>
              <a:buChar char="•"/>
            </a:pPr>
            <a:r>
              <a:rPr lang="en-US"/>
              <a:t>Tooling strategy and roadmap</a:t>
            </a:r>
          </a:p>
          <a:p>
            <a:pPr marL="1085850" lvl="1" indent="-342900">
              <a:buFont typeface="Arial" panose="020B0604020202020204" pitchFamily="34" charset="0"/>
              <a:buChar char="•"/>
            </a:pPr>
            <a:r>
              <a:rPr lang="en-US"/>
              <a:t>A ‘trust and track’ method of measurement</a:t>
            </a:r>
          </a:p>
          <a:p>
            <a:pPr marL="1085850" lvl="1" indent="-342900">
              <a:buFont typeface="Arial" panose="020B0604020202020204" pitchFamily="34" charset="0"/>
              <a:buChar char="•"/>
            </a:pPr>
            <a:r>
              <a:rPr lang="en-US"/>
              <a:t>Standard integration methods</a:t>
            </a:r>
          </a:p>
          <a:p>
            <a:pPr marL="1085850" lvl="1" indent="-342900">
              <a:buFont typeface="Arial" panose="020B0604020202020204" pitchFamily="34" charset="0"/>
              <a:buChar char="•"/>
            </a:pPr>
            <a:r>
              <a:rPr lang="en-US"/>
              <a:t>Ownership of data and toolsets</a:t>
            </a:r>
          </a:p>
          <a:p>
            <a:pPr marL="1085850" lvl="1" indent="-342900">
              <a:buFont typeface="Arial" panose="020B0604020202020204" pitchFamily="34" charset="0"/>
              <a:buChar char="•"/>
            </a:pPr>
            <a:r>
              <a:rPr lang="en-US"/>
              <a:t>Ease of adding and removing service providers</a:t>
            </a:r>
          </a:p>
          <a:p>
            <a:pPr marL="1085850" lvl="1" indent="-342900">
              <a:buFont typeface="Arial" panose="020B0604020202020204" pitchFamily="34" charset="0"/>
              <a:buChar char="•"/>
            </a:pPr>
            <a:r>
              <a:rPr lang="en-US"/>
              <a:t>Adopting a common data dictionary</a:t>
            </a:r>
          </a:p>
        </p:txBody>
      </p:sp>
    </p:spTree>
    <p:extLst>
      <p:ext uri="{BB962C8B-B14F-4D97-AF65-F5344CB8AC3E}">
        <p14:creationId xmlns:p14="http://schemas.microsoft.com/office/powerpoint/2010/main" val="25983747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4426F-27DD-4E0E-AE8A-188D1F418813}"/>
              </a:ext>
            </a:extLst>
          </p:cNvPr>
          <p:cNvSpPr>
            <a:spLocks noGrp="1"/>
          </p:cNvSpPr>
          <p:nvPr>
            <p:ph type="title"/>
          </p:nvPr>
        </p:nvSpPr>
        <p:spPr/>
        <p:txBody>
          <a:bodyPr>
            <a:normAutofit/>
          </a:bodyPr>
          <a:lstStyle/>
          <a:p>
            <a:r>
              <a:rPr lang="en-US"/>
              <a:t>2.1.7 Analyze the most appropriate tooling strategy and integration methods for a SIAM ecosystem</a:t>
            </a:r>
            <a:endParaRPr lang="en-GB"/>
          </a:p>
        </p:txBody>
      </p:sp>
      <p:sp>
        <p:nvSpPr>
          <p:cNvPr id="3" name="Content Placeholder 2">
            <a:extLst>
              <a:ext uri="{FF2B5EF4-FFF2-40B4-BE49-F238E27FC236}">
                <a16:creationId xmlns:a16="http://schemas.microsoft.com/office/drawing/2014/main" id="{CE0A9C1A-1A86-4F39-AA87-59902E64D3DB}"/>
              </a:ext>
            </a:extLst>
          </p:cNvPr>
          <p:cNvSpPr>
            <a:spLocks noGrp="1"/>
          </p:cNvSpPr>
          <p:nvPr>
            <p:ph type="body" sz="quarter" idx="13"/>
          </p:nvPr>
        </p:nvSpPr>
        <p:spPr/>
        <p:txBody>
          <a:bodyPr>
            <a:normAutofit lnSpcReduction="10000"/>
          </a:bodyPr>
          <a:lstStyle/>
          <a:p>
            <a:pPr marL="342900" indent="-342900">
              <a:buFont typeface="Arial" panose="020B0604020202020204" pitchFamily="34" charset="0"/>
              <a:buChar char="•"/>
            </a:pPr>
            <a:r>
              <a:rPr lang="en-US"/>
              <a:t>Integration recommendations</a:t>
            </a:r>
          </a:p>
          <a:p>
            <a:pPr marL="1085850" lvl="1" indent="-342900">
              <a:buFont typeface="Arial" panose="020B0604020202020204" pitchFamily="34" charset="0"/>
              <a:buChar char="•"/>
            </a:pPr>
            <a:r>
              <a:rPr lang="en-US"/>
              <a:t>Integrated configuration management system (CMS) and associated configuration management databases (CMDBs)</a:t>
            </a:r>
          </a:p>
          <a:p>
            <a:pPr marL="1085850" lvl="1" indent="-342900">
              <a:buFont typeface="Arial" panose="020B0604020202020204" pitchFamily="34" charset="0"/>
              <a:buChar char="•"/>
            </a:pPr>
            <a:r>
              <a:rPr lang="en-US"/>
              <a:t>Contractual clauses</a:t>
            </a:r>
          </a:p>
          <a:p>
            <a:pPr marL="1085850" lvl="1" indent="-342900">
              <a:buFont typeface="Arial" panose="020B0604020202020204" pitchFamily="34" charset="0"/>
              <a:buChar char="•"/>
            </a:pPr>
            <a:r>
              <a:rPr lang="en-US"/>
              <a:t>Common reporting model</a:t>
            </a:r>
          </a:p>
          <a:p>
            <a:pPr marL="1085850" lvl="1" indent="-342900">
              <a:buFont typeface="Arial" panose="020B0604020202020204" pitchFamily="34" charset="0"/>
              <a:buChar char="•"/>
            </a:pPr>
            <a:r>
              <a:rPr lang="en-US"/>
              <a:t>End-to-end measuring</a:t>
            </a:r>
          </a:p>
          <a:p>
            <a:pPr marL="1085850" lvl="1" indent="-342900">
              <a:buFont typeface="Arial" panose="020B0604020202020204" pitchFamily="34" charset="0"/>
              <a:buChar char="•"/>
            </a:pPr>
            <a:r>
              <a:rPr lang="en-US"/>
              <a:t>Central role of the service integrator</a:t>
            </a:r>
          </a:p>
          <a:p>
            <a:pPr marL="1085850" lvl="1" indent="-342900">
              <a:buFont typeface="Arial" panose="020B0604020202020204" pitchFamily="34" charset="0"/>
              <a:buChar char="•"/>
            </a:pPr>
            <a:r>
              <a:rPr lang="en-US"/>
              <a:t>Financial management of multiple service provider contracts </a:t>
            </a:r>
          </a:p>
          <a:p>
            <a:pPr marL="1085850" lvl="1" indent="-342900">
              <a:buFont typeface="Arial" panose="020B0604020202020204" pitchFamily="34" charset="0"/>
              <a:buChar char="•"/>
            </a:pPr>
            <a:r>
              <a:rPr lang="en-US"/>
              <a:t>Collaboration tools</a:t>
            </a:r>
          </a:p>
          <a:p>
            <a:pPr marL="1485900" lvl="2" indent="-342900"/>
            <a:r>
              <a:rPr lang="en-US"/>
              <a:t>E.g. digital workplace</a:t>
            </a:r>
          </a:p>
          <a:p>
            <a:pPr marL="1085850" lvl="1" indent="-342900">
              <a:buFont typeface="Arial" panose="020B0604020202020204" pitchFamily="34" charset="0"/>
              <a:buChar char="•"/>
            </a:pPr>
            <a:r>
              <a:rPr lang="en-GB"/>
              <a:t>Process harmonization through technology</a:t>
            </a:r>
            <a:endParaRPr lang="en-US"/>
          </a:p>
          <a:p>
            <a:pPr marL="342900" indent="-342900">
              <a:buFont typeface="Arial" panose="020B0604020202020204" pitchFamily="34" charset="0"/>
              <a:buChar char="•"/>
            </a:pPr>
            <a:endParaRPr lang="en-US"/>
          </a:p>
        </p:txBody>
      </p:sp>
    </p:spTree>
    <p:extLst>
      <p:ext uri="{BB962C8B-B14F-4D97-AF65-F5344CB8AC3E}">
        <p14:creationId xmlns:p14="http://schemas.microsoft.com/office/powerpoint/2010/main" val="34262926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4. Run &amp; Improve</a:t>
            </a:r>
          </a:p>
        </p:txBody>
      </p:sp>
    </p:spTree>
    <p:extLst>
      <p:ext uri="{BB962C8B-B14F-4D97-AF65-F5344CB8AC3E}">
        <p14:creationId xmlns:p14="http://schemas.microsoft.com/office/powerpoint/2010/main" val="1306064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4.1 operate, Assure and improve a SIAM ecosystem</a:t>
            </a:r>
          </a:p>
        </p:txBody>
      </p:sp>
    </p:spTree>
    <p:extLst>
      <p:ext uri="{BB962C8B-B14F-4D97-AF65-F5344CB8AC3E}">
        <p14:creationId xmlns:p14="http://schemas.microsoft.com/office/powerpoint/2010/main" val="10659350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03346-5357-9D86-34B2-21AD9C31654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04BFA23-5DA2-7CC2-5D73-584937E327EB}"/>
              </a:ext>
            </a:extLst>
          </p:cNvPr>
          <p:cNvSpPr>
            <a:spLocks noGrp="1"/>
          </p:cNvSpPr>
          <p:nvPr>
            <p:ph type="title"/>
          </p:nvPr>
        </p:nvSpPr>
        <p:spPr/>
        <p:txBody>
          <a:bodyPr anchor="t">
            <a:normAutofit/>
          </a:bodyPr>
          <a:lstStyle/>
          <a:p>
            <a:r>
              <a:rPr lang="en-US"/>
              <a:t>Related changes in the SIAM Foundation </a:t>
            </a:r>
            <a:r>
              <a:rPr lang="en-US" err="1"/>
              <a:t>BoK</a:t>
            </a:r>
            <a:r>
              <a:rPr lang="en-US"/>
              <a:t> for:</a:t>
            </a:r>
            <a:br>
              <a:rPr lang="en-US"/>
            </a:br>
            <a:r>
              <a:rPr lang="en-GB"/>
              <a:t>4.1 operate, Assure and improve a SIAM ecosystem</a:t>
            </a:r>
            <a:endParaRPr lang="en-US"/>
          </a:p>
        </p:txBody>
      </p:sp>
      <p:graphicFrame>
        <p:nvGraphicFramePr>
          <p:cNvPr id="7" name="Text Placeholder 4">
            <a:extLst>
              <a:ext uri="{FF2B5EF4-FFF2-40B4-BE49-F238E27FC236}">
                <a16:creationId xmlns:a16="http://schemas.microsoft.com/office/drawing/2014/main" id="{AF14F24F-7234-A316-201C-377C096415A0}"/>
              </a:ext>
            </a:extLst>
          </p:cNvPr>
          <p:cNvGraphicFramePr/>
          <p:nvPr>
            <p:extLst>
              <p:ext uri="{D42A27DB-BD31-4B8C-83A1-F6EECF244321}">
                <p14:modId xmlns:p14="http://schemas.microsoft.com/office/powerpoint/2010/main" val="455581142"/>
              </p:ext>
            </p:extLst>
          </p:nvPr>
        </p:nvGraphicFramePr>
        <p:xfrm>
          <a:off x="555762" y="692696"/>
          <a:ext cx="11548864" cy="49992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9D7D4A1-D61F-6506-25FB-12D21908B902}"/>
              </a:ext>
            </a:extLst>
          </p:cNvPr>
          <p:cNvSpPr txBox="1"/>
          <p:nvPr/>
        </p:nvSpPr>
        <p:spPr>
          <a:xfrm>
            <a:off x="321568" y="5509873"/>
            <a:ext cx="11548864" cy="1200329"/>
          </a:xfrm>
          <a:prstGeom prst="rect">
            <a:avLst/>
          </a:prstGeom>
          <a:noFill/>
        </p:spPr>
        <p:txBody>
          <a:bodyPr wrap="square" rtlCol="0">
            <a:spAutoFit/>
          </a:bodyPr>
          <a:lstStyle/>
          <a:p>
            <a:pPr algn="ctr"/>
            <a:r>
              <a:rPr lang="en-US" sz="2400" b="1">
                <a:solidFill>
                  <a:schemeClr val="accent2"/>
                </a:solidFill>
              </a:rPr>
              <a:t>Key shift</a:t>
            </a:r>
          </a:p>
          <a:p>
            <a:pPr algn="ctr"/>
            <a:r>
              <a:rPr lang="en-US" sz="2400">
                <a:solidFill>
                  <a:schemeClr val="accent2"/>
                </a:solidFill>
              </a:rPr>
              <a:t>From operating services to continuously improving the ecosystem as a means to reach success.</a:t>
            </a:r>
          </a:p>
        </p:txBody>
      </p:sp>
    </p:spTree>
    <p:extLst>
      <p:ext uri="{BB962C8B-B14F-4D97-AF65-F5344CB8AC3E}">
        <p14:creationId xmlns:p14="http://schemas.microsoft.com/office/powerpoint/2010/main" val="634300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0B38B-1309-408E-B35E-3FB1A989F1E7}"/>
              </a:ext>
            </a:extLst>
          </p:cNvPr>
          <p:cNvSpPr>
            <a:spLocks noGrp="1"/>
          </p:cNvSpPr>
          <p:nvPr>
            <p:ph type="title"/>
          </p:nvPr>
        </p:nvSpPr>
        <p:spPr/>
        <p:txBody>
          <a:bodyPr>
            <a:normAutofit/>
          </a:bodyPr>
          <a:lstStyle/>
          <a:p>
            <a:r>
              <a:rPr lang="en-US"/>
              <a:t>4.1.1 Analyze structural elements at different levels</a:t>
            </a:r>
          </a:p>
        </p:txBody>
      </p:sp>
      <p:sp>
        <p:nvSpPr>
          <p:cNvPr id="3" name="Content Placeholder 2">
            <a:extLst>
              <a:ext uri="{FF2B5EF4-FFF2-40B4-BE49-F238E27FC236}">
                <a16:creationId xmlns:a16="http://schemas.microsoft.com/office/drawing/2014/main" id="{08E39E6F-1245-42D2-92DA-F22CA4AB1713}"/>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Operate governance structural elements</a:t>
            </a:r>
          </a:p>
          <a:p>
            <a:pPr marL="342900" indent="-342900">
              <a:buFont typeface="Arial" panose="020B0604020202020204" pitchFamily="34" charset="0"/>
              <a:buChar char="•"/>
            </a:pPr>
            <a:r>
              <a:rPr lang="en-US"/>
              <a:t>Strategic governance</a:t>
            </a:r>
          </a:p>
          <a:p>
            <a:pPr marL="342900" indent="-342900">
              <a:buFont typeface="Arial" panose="020B0604020202020204" pitchFamily="34" charset="0"/>
              <a:buChar char="•"/>
            </a:pPr>
            <a:r>
              <a:rPr lang="en-US"/>
              <a:t>Operational governance boards</a:t>
            </a:r>
          </a:p>
          <a:p>
            <a:pPr marL="342900" indent="-342900">
              <a:buFont typeface="Arial" panose="020B0604020202020204" pitchFamily="34" charset="0"/>
              <a:buChar char="•"/>
            </a:pPr>
            <a:r>
              <a:rPr lang="en-US"/>
              <a:t>Process forums and working groups</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12669638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0B38B-1309-408E-B35E-3FB1A989F1E7}"/>
              </a:ext>
            </a:extLst>
          </p:cNvPr>
          <p:cNvSpPr>
            <a:spLocks noGrp="1"/>
          </p:cNvSpPr>
          <p:nvPr>
            <p:ph type="title"/>
          </p:nvPr>
        </p:nvSpPr>
        <p:spPr/>
        <p:txBody>
          <a:bodyPr>
            <a:normAutofit/>
          </a:bodyPr>
          <a:lstStyle/>
          <a:p>
            <a:r>
              <a:rPr lang="en-US"/>
              <a:t>4.1.1 Analyze structural elements at different levels</a:t>
            </a:r>
          </a:p>
        </p:txBody>
      </p:sp>
      <p:sp>
        <p:nvSpPr>
          <p:cNvPr id="3" name="Content Placeholder 2">
            <a:extLst>
              <a:ext uri="{FF2B5EF4-FFF2-40B4-BE49-F238E27FC236}">
                <a16:creationId xmlns:a16="http://schemas.microsoft.com/office/drawing/2014/main" id="{08E39E6F-1245-42D2-92DA-F22CA4AB1713}"/>
              </a:ext>
            </a:extLst>
          </p:cNvPr>
          <p:cNvSpPr>
            <a:spLocks noGrp="1"/>
          </p:cNvSpPr>
          <p:nvPr>
            <p:ph type="body" sz="quarter" idx="13"/>
          </p:nvPr>
        </p:nvSpPr>
        <p:spPr/>
        <p:txBody>
          <a:bodyPr>
            <a:normAutofit fontScale="85000" lnSpcReduction="20000"/>
          </a:bodyPr>
          <a:lstStyle/>
          <a:p>
            <a:pPr marL="342900" indent="-342900">
              <a:buFont typeface="Arial" panose="020B0604020202020204" pitchFamily="34" charset="0"/>
              <a:buChar char="•"/>
            </a:pPr>
            <a:r>
              <a:rPr lang="en-US"/>
              <a:t>Strategic governance; </a:t>
            </a:r>
          </a:p>
          <a:p>
            <a:pPr marL="1485900" lvl="2" indent="-342900"/>
            <a:r>
              <a:rPr lang="en-US"/>
              <a:t>E.g. executive board</a:t>
            </a:r>
          </a:p>
          <a:p>
            <a:pPr marL="1485900" lvl="2" indent="-342900"/>
            <a:r>
              <a:rPr lang="en-US"/>
              <a:t>Executive steering board</a:t>
            </a:r>
          </a:p>
          <a:p>
            <a:pPr marL="1485900" lvl="2" indent="-342900"/>
            <a:r>
              <a:rPr lang="en-US"/>
              <a:t>Partnership and collaboration steering board</a:t>
            </a:r>
          </a:p>
          <a:p>
            <a:pPr marL="1485900" lvl="2" indent="-342900"/>
            <a:r>
              <a:rPr lang="en-US"/>
              <a:t>Architecture governance board</a:t>
            </a:r>
          </a:p>
          <a:p>
            <a:pPr marL="1485900" lvl="2" indent="-342900"/>
            <a:r>
              <a:rPr lang="en-US"/>
              <a:t>Continuous service improvement and innovation board</a:t>
            </a:r>
          </a:p>
          <a:p>
            <a:pPr marL="1485900" lvl="2" indent="-342900"/>
            <a:r>
              <a:rPr lang="en-US"/>
              <a:t>Information security standards and review committee</a:t>
            </a:r>
          </a:p>
          <a:p>
            <a:pPr marL="1485900" lvl="2" indent="-342900"/>
            <a:r>
              <a:rPr lang="en-US"/>
              <a:t>Demand board</a:t>
            </a:r>
          </a:p>
          <a:p>
            <a:pPr marL="1485900" lvl="2" indent="-342900"/>
            <a:r>
              <a:rPr lang="en-US"/>
              <a:t>Service review board</a:t>
            </a:r>
          </a:p>
          <a:p>
            <a:pPr marL="1485900" lvl="2" indent="-342900"/>
            <a:r>
              <a:rPr lang="en-US"/>
              <a:t>Integrated change advisory board (ICAB)</a:t>
            </a:r>
          </a:p>
          <a:p>
            <a:pPr marL="1085850" lvl="1" indent="-342900">
              <a:buFont typeface="Courier New" panose="02070309020205020404" pitchFamily="49" charset="0"/>
              <a:buChar char="o"/>
            </a:pPr>
            <a:r>
              <a:rPr lang="en-US"/>
              <a:t>With regard to service providers</a:t>
            </a:r>
          </a:p>
          <a:p>
            <a:pPr marL="1485900" lvl="2" indent="-342900"/>
            <a:r>
              <a:rPr lang="en-US"/>
              <a:t>Adopt agreed standards and policies</a:t>
            </a:r>
          </a:p>
          <a:p>
            <a:pPr marL="1485900" lvl="2" indent="-342900"/>
            <a:r>
              <a:rPr lang="en-US"/>
              <a:t>Set priorities and approve resources</a:t>
            </a:r>
          </a:p>
          <a:p>
            <a:pPr marL="1485900" lvl="2" indent="-342900"/>
            <a:r>
              <a:rPr lang="en-US"/>
              <a:t>Make decisions that are acted upon</a:t>
            </a:r>
          </a:p>
          <a:p>
            <a:pPr marL="1485900" lvl="2" indent="-342900"/>
            <a:r>
              <a:rPr lang="en-US"/>
              <a:t>Reward as well as censure</a:t>
            </a:r>
          </a:p>
          <a:p>
            <a:pPr marL="1485900" lvl="2" indent="-342900"/>
            <a:r>
              <a:rPr lang="en-US"/>
              <a:t>Adjudicate escalated issues</a:t>
            </a:r>
          </a:p>
          <a:p>
            <a:pPr marL="1085850" lvl="1" indent="-342900">
              <a:buFont typeface="Arial" panose="020B0604020202020204" pitchFamily="34" charset="0"/>
              <a:buChar char="•"/>
            </a:pPr>
            <a:endParaRPr lang="en-US"/>
          </a:p>
        </p:txBody>
      </p:sp>
    </p:spTree>
    <p:extLst>
      <p:ext uri="{BB962C8B-B14F-4D97-AF65-F5344CB8AC3E}">
        <p14:creationId xmlns:p14="http://schemas.microsoft.com/office/powerpoint/2010/main" val="34881405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0B38B-1309-408E-B35E-3FB1A989F1E7}"/>
              </a:ext>
            </a:extLst>
          </p:cNvPr>
          <p:cNvSpPr>
            <a:spLocks noGrp="1"/>
          </p:cNvSpPr>
          <p:nvPr>
            <p:ph type="title"/>
          </p:nvPr>
        </p:nvSpPr>
        <p:spPr/>
        <p:txBody>
          <a:bodyPr>
            <a:normAutofit/>
          </a:bodyPr>
          <a:lstStyle/>
          <a:p>
            <a:r>
              <a:rPr lang="en-US"/>
              <a:t>4.1.1 Analyze structural elements at different levels</a:t>
            </a:r>
          </a:p>
        </p:txBody>
      </p:sp>
      <p:sp>
        <p:nvSpPr>
          <p:cNvPr id="4" name="Text Placeholder 3">
            <a:extLst>
              <a:ext uri="{FF2B5EF4-FFF2-40B4-BE49-F238E27FC236}">
                <a16:creationId xmlns:a16="http://schemas.microsoft.com/office/drawing/2014/main" id="{C6789ECC-5EEA-ABFD-4A20-D3C151C0A754}"/>
              </a:ext>
            </a:extLst>
          </p:cNvPr>
          <p:cNvSpPr>
            <a:spLocks noGrp="1"/>
          </p:cNvSpPr>
          <p:nvPr>
            <p:ph type="body" sz="quarter" idx="13"/>
          </p:nvPr>
        </p:nvSpPr>
        <p:spPr/>
        <p:txBody>
          <a:bodyPr/>
          <a:lstStyle/>
          <a:p>
            <a:pPr marL="0" indent="0">
              <a:buNone/>
            </a:pPr>
            <a:r>
              <a:rPr lang="en-US" b="1"/>
              <a:t>Tactical governance boards</a:t>
            </a:r>
          </a:p>
          <a:p>
            <a:r>
              <a:rPr lang="en-US"/>
              <a:t>Preparation activities, escalation</a:t>
            </a:r>
          </a:p>
          <a:p>
            <a:pPr lvl="1">
              <a:buFont typeface="Arial" panose="020B0604020202020204" pitchFamily="34" charset="0"/>
              <a:buChar char="•"/>
            </a:pPr>
            <a:r>
              <a:rPr lang="en-US"/>
              <a:t>Example: service review board</a:t>
            </a:r>
          </a:p>
          <a:p>
            <a:r>
              <a:rPr lang="en-US"/>
              <a:t>Operational governance boards</a:t>
            </a:r>
          </a:p>
          <a:p>
            <a:pPr lvl="1">
              <a:buFont typeface="Arial" panose="020B0604020202020204" pitchFamily="34" charset="0"/>
              <a:buChar char="•"/>
            </a:pPr>
            <a:r>
              <a:rPr lang="en-US"/>
              <a:t>Tools: visual techniques</a:t>
            </a:r>
          </a:p>
        </p:txBody>
      </p:sp>
    </p:spTree>
    <p:extLst>
      <p:ext uri="{BB962C8B-B14F-4D97-AF65-F5344CB8AC3E}">
        <p14:creationId xmlns:p14="http://schemas.microsoft.com/office/powerpoint/2010/main" val="92065461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0B38B-1309-408E-B35E-3FB1A989F1E7}"/>
              </a:ext>
            </a:extLst>
          </p:cNvPr>
          <p:cNvSpPr>
            <a:spLocks noGrp="1"/>
          </p:cNvSpPr>
          <p:nvPr>
            <p:ph type="title"/>
          </p:nvPr>
        </p:nvSpPr>
        <p:spPr/>
        <p:txBody>
          <a:bodyPr>
            <a:normAutofit/>
          </a:bodyPr>
          <a:lstStyle/>
          <a:p>
            <a:r>
              <a:rPr lang="en-US"/>
              <a:t>4.1.1 Analyze structural elements at different levels</a:t>
            </a:r>
          </a:p>
        </p:txBody>
      </p:sp>
      <p:sp>
        <p:nvSpPr>
          <p:cNvPr id="3" name="Content Placeholder 2">
            <a:extLst>
              <a:ext uri="{FF2B5EF4-FFF2-40B4-BE49-F238E27FC236}">
                <a16:creationId xmlns:a16="http://schemas.microsoft.com/office/drawing/2014/main" id="{08E39E6F-1245-42D2-92DA-F22CA4AB1713}"/>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Process forums and working groups</a:t>
            </a:r>
          </a:p>
          <a:p>
            <a:pPr marL="1085850" lvl="1" indent="-342900">
              <a:buFont typeface="Courier New" panose="02070309020205020404" pitchFamily="49" charset="0"/>
              <a:buChar char="o"/>
            </a:pPr>
            <a:r>
              <a:rPr lang="en-US"/>
              <a:t>Central role service integrator</a:t>
            </a:r>
          </a:p>
          <a:p>
            <a:pPr marL="1085850" lvl="1" indent="-342900">
              <a:buFont typeface="Courier New" panose="02070309020205020404" pitchFamily="49" charset="0"/>
              <a:buChar char="o"/>
            </a:pPr>
            <a:r>
              <a:rPr lang="en-US"/>
              <a:t>Aligned to a specific process or practice</a:t>
            </a:r>
          </a:p>
          <a:p>
            <a:pPr marL="1085850" lvl="1" indent="-342900">
              <a:buFont typeface="Courier New" panose="02070309020205020404" pitchFamily="49" charset="0"/>
              <a:buChar char="o"/>
            </a:pPr>
            <a:r>
              <a:rPr lang="en-US"/>
              <a:t>Practicing standard/framework best practices</a:t>
            </a:r>
          </a:p>
          <a:p>
            <a:pPr marL="1085850" lvl="1" indent="-342900">
              <a:buFont typeface="Courier New" panose="02070309020205020404" pitchFamily="49" charset="0"/>
              <a:buChar char="o"/>
            </a:pPr>
            <a:r>
              <a:rPr lang="en-US"/>
              <a:t>Utilizing practices based on Agile &amp; Scrum</a:t>
            </a:r>
          </a:p>
          <a:p>
            <a:pPr marL="1085850" lvl="1" indent="-342900">
              <a:buFont typeface="Courier New" panose="02070309020205020404" pitchFamily="49" charset="0"/>
              <a:buChar char="o"/>
            </a:pPr>
            <a:r>
              <a:rPr lang="en-US"/>
              <a:t>Excluding commercial matters</a:t>
            </a:r>
          </a:p>
          <a:p>
            <a:pPr marL="1085850" lvl="1" indent="-342900">
              <a:buFont typeface="Courier New" panose="02070309020205020404" pitchFamily="49" charset="0"/>
              <a:buChar char="o"/>
            </a:pPr>
            <a:r>
              <a:rPr lang="en-US"/>
              <a:t>Daily or weekly standups using (for example) </a:t>
            </a:r>
          </a:p>
          <a:p>
            <a:pPr marL="1485900" lvl="2" indent="-342900"/>
            <a:r>
              <a:rPr lang="en-US"/>
              <a:t>Scrum sprints</a:t>
            </a:r>
          </a:p>
          <a:p>
            <a:pPr marL="1485900" lvl="2" indent="-342900"/>
            <a:r>
              <a:rPr lang="en-US"/>
              <a:t>Kanban boards</a:t>
            </a:r>
          </a:p>
          <a:p>
            <a:pPr marL="1085850" lvl="1" indent="-342900">
              <a:buFont typeface="Courier New" panose="02070309020205020404" pitchFamily="49" charset="0"/>
              <a:buChar char="o"/>
            </a:pPr>
            <a:r>
              <a:rPr lang="en-US"/>
              <a:t>Process review action plan</a:t>
            </a:r>
          </a:p>
        </p:txBody>
      </p:sp>
    </p:spTree>
    <p:extLst>
      <p:ext uri="{BB962C8B-B14F-4D97-AF65-F5344CB8AC3E}">
        <p14:creationId xmlns:p14="http://schemas.microsoft.com/office/powerpoint/2010/main" val="9697650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85BE0-F5EF-4D9B-A825-F8377342E316}"/>
              </a:ext>
            </a:extLst>
          </p:cNvPr>
          <p:cNvSpPr>
            <a:spLocks noGrp="1"/>
          </p:cNvSpPr>
          <p:nvPr>
            <p:ph type="title"/>
          </p:nvPr>
        </p:nvSpPr>
        <p:spPr/>
        <p:txBody>
          <a:bodyPr>
            <a:normAutofit/>
          </a:bodyPr>
          <a:lstStyle/>
          <a:p>
            <a:r>
              <a:rPr lang="en-GB"/>
              <a:t>4.1.2 Select appropriate mechanisms to address issues and improve provider and integrator performance</a:t>
            </a:r>
          </a:p>
        </p:txBody>
      </p:sp>
      <p:sp>
        <p:nvSpPr>
          <p:cNvPr id="3" name="Content Placeholder 2">
            <a:extLst>
              <a:ext uri="{FF2B5EF4-FFF2-40B4-BE49-F238E27FC236}">
                <a16:creationId xmlns:a16="http://schemas.microsoft.com/office/drawing/2014/main" id="{1DA26BB0-8442-4539-9C78-74F56CBF91DE}"/>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Key performance indicator (KPI) mapping and service level agreement (SLA) reporting; purpose, types of reporting</a:t>
            </a:r>
          </a:p>
          <a:p>
            <a:pPr marL="1085850" lvl="1" indent="-342900">
              <a:buFont typeface="Courier New" panose="02070309020205020404" pitchFamily="49" charset="0"/>
              <a:buChar char="o"/>
            </a:pPr>
            <a:r>
              <a:rPr lang="en-US"/>
              <a:t>Reporting tools</a:t>
            </a:r>
          </a:p>
          <a:p>
            <a:pPr marL="1085850" lvl="1" indent="-342900">
              <a:buFont typeface="Courier New" panose="02070309020205020404" pitchFamily="49" charset="0"/>
              <a:buChar char="o"/>
            </a:pPr>
            <a:r>
              <a:rPr lang="en-US"/>
              <a:t>Reconciliation between different providers</a:t>
            </a:r>
          </a:p>
          <a:p>
            <a:pPr marL="342900" indent="-342900">
              <a:buFont typeface="Arial" panose="020B0604020202020204" pitchFamily="34" charset="0"/>
              <a:buChar char="•"/>
            </a:pPr>
            <a:r>
              <a:rPr lang="en-US"/>
              <a:t>Differentiation between provider and integrator performance</a:t>
            </a:r>
          </a:p>
          <a:p>
            <a:pPr marL="1085850" lvl="1" indent="-342900">
              <a:buFont typeface="Courier New" panose="02070309020205020404" pitchFamily="49" charset="0"/>
              <a:buChar char="o"/>
            </a:pPr>
            <a:r>
              <a:rPr lang="en-US"/>
              <a:t>Measuring the service integrator</a:t>
            </a:r>
          </a:p>
          <a:p>
            <a:pPr marL="1085850" lvl="1" indent="-342900">
              <a:buFont typeface="Courier New" panose="02070309020205020404" pitchFamily="49" charset="0"/>
              <a:buChar char="o"/>
            </a:pPr>
            <a:r>
              <a:rPr lang="en-US"/>
              <a:t>Imposing service credits </a:t>
            </a:r>
          </a:p>
          <a:p>
            <a:pPr marL="342900" indent="-342900">
              <a:buFont typeface="Arial" panose="020B0604020202020204" pitchFamily="34" charset="0"/>
              <a:buChar char="•"/>
            </a:pPr>
            <a:r>
              <a:rPr lang="en-US"/>
              <a:t>Evolving ways of working</a:t>
            </a:r>
          </a:p>
          <a:p>
            <a:pPr marL="1085850" lvl="1" indent="-342900">
              <a:buFont typeface="Courier New" panose="02070309020205020404" pitchFamily="49" charset="0"/>
              <a:buChar char="o"/>
            </a:pPr>
            <a:r>
              <a:rPr lang="en-US"/>
              <a:t>Through operational management</a:t>
            </a:r>
          </a:p>
          <a:p>
            <a:pPr marL="1085850" lvl="1" indent="-342900">
              <a:buFont typeface="Courier New" panose="02070309020205020404" pitchFamily="49" charset="0"/>
              <a:buChar char="o"/>
            </a:pPr>
            <a:r>
              <a:rPr lang="en-US"/>
              <a:t>Driving improvement and innovation</a:t>
            </a:r>
          </a:p>
          <a:p>
            <a:pPr marL="342900" indent="-342900">
              <a:buFont typeface="Arial" panose="020B0604020202020204" pitchFamily="34" charset="0"/>
              <a:buChar char="•"/>
            </a:pPr>
            <a:endParaRPr lang="en-US"/>
          </a:p>
          <a:p>
            <a:endParaRPr lang="en-US"/>
          </a:p>
        </p:txBody>
      </p:sp>
    </p:spTree>
    <p:extLst>
      <p:ext uri="{BB962C8B-B14F-4D97-AF65-F5344CB8AC3E}">
        <p14:creationId xmlns:p14="http://schemas.microsoft.com/office/powerpoint/2010/main" val="426013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85BE0-F5EF-4D9B-A825-F8377342E316}"/>
              </a:ext>
            </a:extLst>
          </p:cNvPr>
          <p:cNvSpPr>
            <a:spLocks noGrp="1"/>
          </p:cNvSpPr>
          <p:nvPr>
            <p:ph type="title"/>
          </p:nvPr>
        </p:nvSpPr>
        <p:spPr/>
        <p:txBody>
          <a:bodyPr>
            <a:normAutofit/>
          </a:bodyPr>
          <a:lstStyle/>
          <a:p>
            <a:r>
              <a:rPr lang="en-GB"/>
              <a:t>4.1.2 Select appropriate mechanisms to address issues and improve provider and integrator performance</a:t>
            </a:r>
          </a:p>
        </p:txBody>
      </p:sp>
      <p:sp>
        <p:nvSpPr>
          <p:cNvPr id="3" name="Content Placeholder 2">
            <a:extLst>
              <a:ext uri="{FF2B5EF4-FFF2-40B4-BE49-F238E27FC236}">
                <a16:creationId xmlns:a16="http://schemas.microsoft.com/office/drawing/2014/main" id="{1DA26BB0-8442-4539-9C78-74F56CBF91DE}"/>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Ongoing service provider management</a:t>
            </a:r>
          </a:p>
          <a:p>
            <a:pPr marL="1085850" lvl="1" indent="-342900">
              <a:buFont typeface="Courier New" panose="02070309020205020404" pitchFamily="49" charset="0"/>
              <a:buChar char="o"/>
            </a:pPr>
            <a:r>
              <a:rPr lang="en-US"/>
              <a:t>Supplier and Contract Management Information System (SCMIS)</a:t>
            </a:r>
          </a:p>
          <a:p>
            <a:pPr marL="1085850" lvl="1" indent="-342900">
              <a:buFont typeface="Courier New" panose="02070309020205020404" pitchFamily="49" charset="0"/>
              <a:buChar char="o"/>
            </a:pPr>
            <a:r>
              <a:rPr lang="en-US"/>
              <a:t>Daily standups</a:t>
            </a:r>
          </a:p>
          <a:p>
            <a:pPr marL="1485900" lvl="2" indent="-342900"/>
            <a:r>
              <a:rPr lang="en-US"/>
              <a:t>i.e. process forums and working groups</a:t>
            </a:r>
          </a:p>
          <a:p>
            <a:pPr marL="1085850" lvl="1" indent="-342900">
              <a:buFont typeface="Courier New" panose="02070309020205020404" pitchFamily="49" charset="0"/>
              <a:buChar char="o"/>
            </a:pPr>
            <a:r>
              <a:rPr lang="en-US"/>
              <a:t>Success factors</a:t>
            </a:r>
          </a:p>
          <a:p>
            <a:pPr marL="1085850" lvl="1" indent="-342900">
              <a:buFont typeface="Courier New" panose="02070309020205020404" pitchFamily="49" charset="0"/>
              <a:buChar char="o"/>
            </a:pPr>
            <a:r>
              <a:rPr lang="en-US"/>
              <a:t>Service provider review</a:t>
            </a:r>
          </a:p>
          <a:p>
            <a:pPr marL="1085850" lvl="1" indent="-342900">
              <a:buFont typeface="Courier New" panose="02070309020205020404" pitchFamily="49" charset="0"/>
              <a:buChar char="o"/>
            </a:pPr>
            <a:r>
              <a:rPr lang="en-GB"/>
              <a:t>Adding and removing service providers</a:t>
            </a:r>
          </a:p>
          <a:p>
            <a:pPr marL="1085850" lvl="1" indent="-342900">
              <a:buFont typeface="Courier New" panose="02070309020205020404" pitchFamily="49" charset="0"/>
              <a:buChar char="o"/>
            </a:pPr>
            <a:r>
              <a:rPr lang="en-GB"/>
              <a:t>Managing under-performing service providers</a:t>
            </a:r>
          </a:p>
          <a:p>
            <a:pPr marL="1085850" lvl="1" indent="-342900">
              <a:buFont typeface="Courier New" panose="02070309020205020404" pitchFamily="49" charset="0"/>
              <a:buChar char="o"/>
            </a:pPr>
            <a:r>
              <a:rPr lang="en-US"/>
              <a:t>Dispute resolution</a:t>
            </a:r>
          </a:p>
          <a:p>
            <a:pPr marL="1085850" lvl="1" indent="-342900">
              <a:buFont typeface="Courier New" panose="02070309020205020404" pitchFamily="49" charset="0"/>
              <a:buChar char="o"/>
            </a:pPr>
            <a:r>
              <a:rPr lang="en-US"/>
              <a:t>Using collaboration agreements</a:t>
            </a:r>
          </a:p>
          <a:p>
            <a:pPr marL="342900" indent="-342900">
              <a:buFont typeface="Arial" panose="020B0604020202020204" pitchFamily="34" charset="0"/>
              <a:buChar char="•"/>
            </a:pPr>
            <a:endParaRPr lang="en-US"/>
          </a:p>
          <a:p>
            <a:endParaRPr lang="en-US"/>
          </a:p>
        </p:txBody>
      </p:sp>
    </p:spTree>
    <p:extLst>
      <p:ext uri="{BB962C8B-B14F-4D97-AF65-F5344CB8AC3E}">
        <p14:creationId xmlns:p14="http://schemas.microsoft.com/office/powerpoint/2010/main" val="38115538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7960F-FB9B-4AF5-A51F-CDEA6E8F9C71}"/>
              </a:ext>
            </a:extLst>
          </p:cNvPr>
          <p:cNvSpPr>
            <a:spLocks noGrp="1"/>
          </p:cNvSpPr>
          <p:nvPr>
            <p:ph type="title"/>
          </p:nvPr>
        </p:nvSpPr>
        <p:spPr/>
        <p:txBody>
          <a:bodyPr>
            <a:normAutofit/>
          </a:bodyPr>
          <a:lstStyle/>
          <a:p>
            <a:r>
              <a:rPr lang="en-GB"/>
              <a:t>4.1.2 Select appropriate mechanisms to address issues and improve provider and integrator performance</a:t>
            </a:r>
          </a:p>
        </p:txBody>
      </p:sp>
      <p:sp>
        <p:nvSpPr>
          <p:cNvPr id="3" name="Content Placeholder 2">
            <a:extLst>
              <a:ext uri="{FF2B5EF4-FFF2-40B4-BE49-F238E27FC236}">
                <a16:creationId xmlns:a16="http://schemas.microsoft.com/office/drawing/2014/main" id="{C297A8FD-8F19-496C-B07A-0B22DE1371C1}"/>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Ongoing change management</a:t>
            </a:r>
          </a:p>
          <a:p>
            <a:pPr marL="1085850" lvl="1" indent="-342900">
              <a:buFont typeface="Courier New" panose="02070309020205020404" pitchFamily="49" charset="0"/>
              <a:buChar char="o"/>
            </a:pPr>
            <a:r>
              <a:rPr lang="en-US"/>
              <a:t>Ongoing capability assessment</a:t>
            </a:r>
          </a:p>
          <a:p>
            <a:pPr marL="1085850" lvl="1" indent="-342900">
              <a:buFont typeface="Courier New" panose="02070309020205020404" pitchFamily="49" charset="0"/>
              <a:buChar char="o"/>
            </a:pPr>
            <a:r>
              <a:rPr lang="en-US"/>
              <a:t>Skills mapping</a:t>
            </a:r>
          </a:p>
          <a:p>
            <a:pPr marL="1085850" lvl="1" indent="-342900">
              <a:buFont typeface="Courier New" panose="02070309020205020404" pitchFamily="49" charset="0"/>
              <a:buChar char="o"/>
            </a:pPr>
            <a:r>
              <a:rPr lang="en-US"/>
              <a:t>Ongoing training needs analysis and training plans</a:t>
            </a:r>
          </a:p>
          <a:p>
            <a:pPr marL="1085850" lvl="1" indent="-342900">
              <a:buFont typeface="Courier New" panose="02070309020205020404" pitchFamily="49" charset="0"/>
              <a:buChar char="o"/>
            </a:pPr>
            <a:r>
              <a:rPr lang="en-US"/>
              <a:t>Succession planning</a:t>
            </a:r>
          </a:p>
          <a:p>
            <a:pPr marL="1600200" lvl="2" indent="-457200">
              <a:buFont typeface="+mj-lt"/>
              <a:buAutoNum type="arabicPeriod"/>
            </a:pPr>
            <a:endParaRPr lang="en-US"/>
          </a:p>
        </p:txBody>
      </p:sp>
    </p:spTree>
    <p:extLst>
      <p:ext uri="{BB962C8B-B14F-4D97-AF65-F5344CB8AC3E}">
        <p14:creationId xmlns:p14="http://schemas.microsoft.com/office/powerpoint/2010/main" val="99650360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12B24-BEEB-4F4E-8C7A-C0417C53685F}"/>
              </a:ext>
            </a:extLst>
          </p:cNvPr>
          <p:cNvSpPr>
            <a:spLocks noGrp="1"/>
          </p:cNvSpPr>
          <p:nvPr>
            <p:ph type="title"/>
          </p:nvPr>
        </p:nvSpPr>
        <p:spPr/>
        <p:txBody>
          <a:bodyPr>
            <a:normAutofit/>
          </a:bodyPr>
          <a:lstStyle/>
          <a:p>
            <a:r>
              <a:rPr lang="en-GB"/>
              <a:t>4.1.2 Select appropriate mechanisms to address issues and improve provider and integrator performance</a:t>
            </a:r>
            <a:endParaRPr lang="en-US"/>
          </a:p>
        </p:txBody>
      </p:sp>
      <p:sp>
        <p:nvSpPr>
          <p:cNvPr id="3" name="Content Placeholder 2">
            <a:extLst>
              <a:ext uri="{FF2B5EF4-FFF2-40B4-BE49-F238E27FC236}">
                <a16:creationId xmlns:a16="http://schemas.microsoft.com/office/drawing/2014/main" id="{65A99DF0-A1DB-4E60-AFE7-5015244241D0}"/>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Service-focused reporting</a:t>
            </a:r>
          </a:p>
          <a:p>
            <a:pPr marL="1085850" lvl="1" indent="-342900">
              <a:buFont typeface="Courier New" panose="02070309020205020404" pitchFamily="49" charset="0"/>
              <a:buChar char="o"/>
            </a:pPr>
            <a:r>
              <a:rPr lang="en-US"/>
              <a:t>Focus on value provided to customer organization</a:t>
            </a:r>
          </a:p>
          <a:p>
            <a:pPr marL="1085850" lvl="1" indent="-342900">
              <a:buFont typeface="Courier New" panose="02070309020205020404" pitchFamily="49" charset="0"/>
              <a:buChar char="o"/>
            </a:pPr>
            <a:r>
              <a:rPr lang="en-US"/>
              <a:t>Measuring end-to-end service performance</a:t>
            </a:r>
          </a:p>
          <a:p>
            <a:pPr marL="1085850" lvl="1" indent="-342900">
              <a:buFont typeface="Courier New" panose="02070309020205020404" pitchFamily="49" charset="0"/>
              <a:buChar char="o"/>
            </a:pPr>
            <a:r>
              <a:rPr lang="en-US"/>
              <a:t>Visual management</a:t>
            </a:r>
          </a:p>
          <a:p>
            <a:pPr marL="1485900" lvl="2" indent="-342900"/>
            <a:r>
              <a:rPr lang="en-US"/>
              <a:t>Visual controls</a:t>
            </a:r>
          </a:p>
          <a:p>
            <a:pPr marL="342900" indent="-342900">
              <a:buFont typeface="Arial" panose="020B0604020202020204" pitchFamily="34" charset="0"/>
              <a:buChar char="•"/>
            </a:pPr>
            <a:r>
              <a:rPr lang="en-US"/>
              <a:t>Key performance indicator (KPI) aggregation</a:t>
            </a:r>
          </a:p>
          <a:p>
            <a:pPr marL="342900" indent="-342900">
              <a:buFont typeface="Arial" panose="020B0604020202020204" pitchFamily="34" charset="0"/>
              <a:buChar char="•"/>
            </a:pPr>
            <a:r>
              <a:rPr lang="en-US"/>
              <a:t>Address failure due to dependency on another service provider</a:t>
            </a:r>
          </a:p>
        </p:txBody>
      </p:sp>
      <p:pic>
        <p:nvPicPr>
          <p:cNvPr id="4" name="Picture 3">
            <a:extLst>
              <a:ext uri="{FF2B5EF4-FFF2-40B4-BE49-F238E27FC236}">
                <a16:creationId xmlns:a16="http://schemas.microsoft.com/office/drawing/2014/main" id="{1022A0FB-02C8-94EC-0494-51B1B54FB230}"/>
              </a:ext>
            </a:extLst>
          </p:cNvPr>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904312" y="1628800"/>
            <a:ext cx="3089889" cy="2069441"/>
          </a:xfrm>
          <a:prstGeom prst="rect">
            <a:avLst/>
          </a:prstGeom>
        </p:spPr>
      </p:pic>
    </p:spTree>
    <p:extLst>
      <p:ext uri="{BB962C8B-B14F-4D97-AF65-F5344CB8AC3E}">
        <p14:creationId xmlns:p14="http://schemas.microsoft.com/office/powerpoint/2010/main" val="76068806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015B8-5E28-4384-9958-745096CB9091}"/>
              </a:ext>
            </a:extLst>
          </p:cNvPr>
          <p:cNvSpPr>
            <a:spLocks noGrp="1"/>
          </p:cNvSpPr>
          <p:nvPr>
            <p:ph type="title"/>
          </p:nvPr>
        </p:nvSpPr>
        <p:spPr/>
        <p:txBody>
          <a:bodyPr>
            <a:normAutofit/>
          </a:bodyPr>
          <a:lstStyle/>
          <a:p>
            <a:r>
              <a:rPr lang="en-GB"/>
              <a:t>4.1.2 Select appropriate mechanisms to address issues and improve provider and integrator performance</a:t>
            </a:r>
            <a:endParaRPr lang="en-US"/>
          </a:p>
        </p:txBody>
      </p:sp>
      <p:sp>
        <p:nvSpPr>
          <p:cNvPr id="3" name="Content Placeholder 2">
            <a:extLst>
              <a:ext uri="{FF2B5EF4-FFF2-40B4-BE49-F238E27FC236}">
                <a16:creationId xmlns:a16="http://schemas.microsoft.com/office/drawing/2014/main" id="{4FDEBC5E-DB8C-4CE9-B649-2A88F3FB6E3E}"/>
              </a:ext>
            </a:extLst>
          </p:cNvPr>
          <p:cNvSpPr>
            <a:spLocks noGrp="1"/>
          </p:cNvSpPr>
          <p:nvPr>
            <p:ph type="body" sz="quarter" idx="13"/>
          </p:nvPr>
        </p:nvSpPr>
        <p:spPr/>
        <p:txBody>
          <a:bodyPr>
            <a:normAutofit fontScale="92500" lnSpcReduction="20000"/>
          </a:bodyPr>
          <a:lstStyle/>
          <a:p>
            <a:pPr marL="342900" indent="-342900">
              <a:buFont typeface="Arial" panose="020B0604020202020204" pitchFamily="34" charset="0"/>
              <a:buChar char="•"/>
            </a:pPr>
            <a:r>
              <a:rPr lang="en-US"/>
              <a:t>Trust-based approach to supplier management</a:t>
            </a:r>
          </a:p>
          <a:p>
            <a:pPr marL="1085850" lvl="1" indent="-342900">
              <a:buFont typeface="Courier New" panose="02070309020205020404" pitchFamily="49" charset="0"/>
              <a:buChar char="o"/>
            </a:pPr>
            <a:r>
              <a:rPr lang="en-US"/>
              <a:t>Not based on contracts alone, but on trust</a:t>
            </a:r>
          </a:p>
          <a:p>
            <a:pPr marL="1085850" lvl="1" indent="-342900">
              <a:buFont typeface="Courier New" panose="02070309020205020404" pitchFamily="49" charset="0"/>
              <a:buChar char="o"/>
            </a:pPr>
            <a:r>
              <a:rPr lang="en-US"/>
              <a:t>Facilitates best outcomes and true collaboration</a:t>
            </a:r>
          </a:p>
          <a:p>
            <a:pPr marL="342900" indent="-342900">
              <a:buFont typeface="Arial" panose="020B0604020202020204" pitchFamily="34" charset="0"/>
              <a:buChar char="•"/>
            </a:pPr>
            <a:r>
              <a:rPr lang="en-US"/>
              <a:t>Level of trust may fluctuate due to specific events</a:t>
            </a:r>
          </a:p>
          <a:p>
            <a:pPr marL="1085850" lvl="1" indent="-342900">
              <a:buFont typeface="Courier New" panose="02070309020205020404" pitchFamily="49" charset="0"/>
              <a:buChar char="o"/>
            </a:pPr>
            <a:r>
              <a:rPr lang="en-US"/>
              <a:t>Low, medium &amp; high trust relationships</a:t>
            </a:r>
          </a:p>
          <a:p>
            <a:pPr marL="1085850" lvl="1" indent="-342900">
              <a:buFont typeface="Courier New" panose="02070309020205020404" pitchFamily="49" charset="0"/>
              <a:buChar char="o"/>
            </a:pPr>
            <a:r>
              <a:rPr lang="en-US"/>
              <a:t>On average, the trust level should increase over time</a:t>
            </a:r>
          </a:p>
          <a:p>
            <a:pPr marL="1085850" lvl="1" indent="-342900">
              <a:buFont typeface="Courier New" panose="02070309020205020404" pitchFamily="49" charset="0"/>
              <a:buChar char="o"/>
            </a:pPr>
            <a:r>
              <a:rPr lang="en-US"/>
              <a:t>Events like major incidents, changes and pressure may affect trust level</a:t>
            </a:r>
          </a:p>
          <a:p>
            <a:pPr marL="342900" indent="-342900">
              <a:buFont typeface="Arial" panose="020B0604020202020204" pitchFamily="34" charset="0"/>
              <a:buChar char="•"/>
            </a:pPr>
            <a:r>
              <a:rPr lang="en-US"/>
              <a:t>Trust management cycle</a:t>
            </a:r>
          </a:p>
          <a:p>
            <a:pPr marL="1085850" lvl="1" indent="-342900">
              <a:buFont typeface="Courier New" panose="02070309020205020404" pitchFamily="49" charset="0"/>
              <a:buChar char="o"/>
            </a:pPr>
            <a:r>
              <a:rPr lang="en-US"/>
              <a:t>Define trust</a:t>
            </a:r>
          </a:p>
          <a:p>
            <a:pPr marL="1085850" lvl="1" indent="-342900">
              <a:buFont typeface="Courier New" panose="02070309020205020404" pitchFamily="49" charset="0"/>
              <a:buChar char="o"/>
            </a:pPr>
            <a:r>
              <a:rPr lang="en-US"/>
              <a:t>Understand barriers to achieving trust</a:t>
            </a:r>
          </a:p>
          <a:p>
            <a:pPr marL="1085850" lvl="1" indent="-342900">
              <a:buFont typeface="Courier New" panose="02070309020205020404" pitchFamily="49" charset="0"/>
              <a:buChar char="o"/>
            </a:pPr>
            <a:r>
              <a:rPr lang="en-US"/>
              <a:t>Build the foundation for trust</a:t>
            </a:r>
          </a:p>
          <a:p>
            <a:pPr marL="1085850" lvl="1" indent="-342900">
              <a:buFont typeface="Courier New" panose="02070309020205020404" pitchFamily="49" charset="0"/>
              <a:buChar char="o"/>
            </a:pPr>
            <a:r>
              <a:rPr lang="en-US"/>
              <a:t>Support, maintain and modify the trust environment</a:t>
            </a:r>
          </a:p>
        </p:txBody>
      </p:sp>
    </p:spTree>
    <p:extLst>
      <p:ext uri="{BB962C8B-B14F-4D97-AF65-F5344CB8AC3E}">
        <p14:creationId xmlns:p14="http://schemas.microsoft.com/office/powerpoint/2010/main" val="18638131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15CBA-0B96-4967-AE1C-6AB9D27414A4}"/>
              </a:ext>
            </a:extLst>
          </p:cNvPr>
          <p:cNvSpPr>
            <a:spLocks noGrp="1"/>
          </p:cNvSpPr>
          <p:nvPr>
            <p:ph type="title"/>
          </p:nvPr>
        </p:nvSpPr>
        <p:spPr/>
        <p:txBody>
          <a:bodyPr>
            <a:normAutofit/>
          </a:bodyPr>
          <a:lstStyle/>
          <a:p>
            <a:r>
              <a:rPr lang="en-GB"/>
              <a:t>4.1.2 Select appropriate mechanisms to address issues and improve provider and integrator performance</a:t>
            </a:r>
          </a:p>
        </p:txBody>
      </p:sp>
      <p:sp>
        <p:nvSpPr>
          <p:cNvPr id="3" name="Content Placeholder 2">
            <a:extLst>
              <a:ext uri="{FF2B5EF4-FFF2-40B4-BE49-F238E27FC236}">
                <a16:creationId xmlns:a16="http://schemas.microsoft.com/office/drawing/2014/main" id="{F6A18142-BD70-4AC8-AEF1-67C38E3A0B83}"/>
              </a:ext>
            </a:extLst>
          </p:cNvPr>
          <p:cNvSpPr>
            <a:spLocks noGrp="1"/>
          </p:cNvSpPr>
          <p:nvPr>
            <p:ph type="body" sz="quarter" idx="13"/>
          </p:nvPr>
        </p:nvSpPr>
        <p:spPr/>
        <p:txBody>
          <a:bodyPr>
            <a:normAutofit/>
          </a:bodyPr>
          <a:lstStyle/>
          <a:p>
            <a:pPr marL="342900" indent="-342900">
              <a:buFont typeface="Arial" panose="020B0604020202020204" pitchFamily="34" charset="0"/>
              <a:buChar char="•"/>
            </a:pPr>
            <a:r>
              <a:rPr lang="en-US"/>
              <a:t>Risk and reward mechanisms</a:t>
            </a:r>
          </a:p>
          <a:p>
            <a:pPr marL="1085850" lvl="1" indent="-342900">
              <a:buFont typeface="Courier New" panose="02070309020205020404" pitchFamily="49" charset="0"/>
              <a:buChar char="o"/>
            </a:pPr>
            <a:r>
              <a:rPr lang="en-US"/>
              <a:t>Purpose</a:t>
            </a:r>
          </a:p>
          <a:p>
            <a:pPr marL="1085850" lvl="1" indent="-342900">
              <a:buFont typeface="Courier New" panose="02070309020205020404" pitchFamily="49" charset="0"/>
              <a:buChar char="o"/>
            </a:pPr>
            <a:r>
              <a:rPr lang="en-US"/>
              <a:t>Approach</a:t>
            </a:r>
          </a:p>
          <a:p>
            <a:pPr marL="1085850" lvl="1" indent="-342900">
              <a:buFont typeface="Courier New" panose="02070309020205020404" pitchFamily="49" charset="0"/>
              <a:buChar char="o"/>
            </a:pPr>
            <a:r>
              <a:rPr lang="en-US"/>
              <a:t>Risk/award program attributes</a:t>
            </a:r>
          </a:p>
          <a:p>
            <a:pPr marL="1485900" lvl="2" indent="-342900"/>
            <a:r>
              <a:rPr lang="en-US"/>
              <a:t>Collaborative behavior</a:t>
            </a:r>
          </a:p>
          <a:p>
            <a:pPr marL="1485900" lvl="2" indent="-342900"/>
            <a:r>
              <a:rPr lang="en-US"/>
              <a:t>Service credits and earn back</a:t>
            </a:r>
          </a:p>
          <a:p>
            <a:pPr marL="1485900" lvl="2" indent="-342900"/>
            <a:r>
              <a:rPr lang="en-US"/>
              <a:t>Shared key performance indicators (KPIs)</a:t>
            </a:r>
          </a:p>
          <a:p>
            <a:pPr marL="1485900" lvl="2" indent="-342900"/>
            <a:r>
              <a:rPr lang="en-US"/>
              <a:t>Monitoring effects</a:t>
            </a:r>
          </a:p>
          <a:p>
            <a:pPr marL="1485900" lvl="2" indent="-342900"/>
            <a:r>
              <a:rPr lang="en-US"/>
              <a:t>Visible results</a:t>
            </a:r>
          </a:p>
          <a:p>
            <a:pPr marL="1485900" lvl="2" indent="-342900"/>
            <a:r>
              <a:rPr lang="en-US"/>
              <a:t>Improvement ecosystem</a:t>
            </a:r>
          </a:p>
          <a:p>
            <a:pPr marL="1485900" lvl="2" indent="-342900"/>
            <a:r>
              <a:rPr lang="en-US"/>
              <a:t>Knowledge management</a:t>
            </a:r>
            <a:endParaRPr lang="en-GB"/>
          </a:p>
          <a:p>
            <a:pPr marL="1485900" lvl="2" indent="-342900"/>
            <a:endParaRPr lang="en-US"/>
          </a:p>
          <a:p>
            <a:pPr marL="1085850" lvl="1" indent="-342900">
              <a:buFont typeface="Arial" panose="020B0604020202020204" pitchFamily="34" charset="0"/>
              <a:buChar char="•"/>
            </a:pPr>
            <a:endParaRPr lang="en-US"/>
          </a:p>
          <a:p>
            <a:endParaRPr lang="en-GB"/>
          </a:p>
        </p:txBody>
      </p:sp>
      <p:pic>
        <p:nvPicPr>
          <p:cNvPr id="5" name="Picture 4">
            <a:extLst>
              <a:ext uri="{FF2B5EF4-FFF2-40B4-BE49-F238E27FC236}">
                <a16:creationId xmlns:a16="http://schemas.microsoft.com/office/drawing/2014/main" id="{20119E92-2649-440D-B1C0-8F1EA85B1A0A}"/>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7536160" y="2752728"/>
            <a:ext cx="3810000" cy="3556000"/>
          </a:xfrm>
          <a:prstGeom prst="rect">
            <a:avLst/>
          </a:prstGeom>
        </p:spPr>
      </p:pic>
    </p:spTree>
    <p:extLst>
      <p:ext uri="{BB962C8B-B14F-4D97-AF65-F5344CB8AC3E}">
        <p14:creationId xmlns:p14="http://schemas.microsoft.com/office/powerpoint/2010/main" val="2183103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85BE0-F5EF-4D9B-A825-F8377342E316}"/>
              </a:ext>
            </a:extLst>
          </p:cNvPr>
          <p:cNvSpPr>
            <a:spLocks noGrp="1"/>
          </p:cNvSpPr>
          <p:nvPr>
            <p:ph type="title"/>
          </p:nvPr>
        </p:nvSpPr>
        <p:spPr/>
        <p:txBody>
          <a:bodyPr>
            <a:normAutofit/>
          </a:bodyPr>
          <a:lstStyle/>
          <a:p>
            <a:r>
              <a:rPr lang="en-GB"/>
              <a:t>4.1.3 Apply audit and compliance mechanisms</a:t>
            </a:r>
          </a:p>
        </p:txBody>
      </p:sp>
      <p:sp>
        <p:nvSpPr>
          <p:cNvPr id="6" name="Content Placeholder 5">
            <a:extLst>
              <a:ext uri="{FF2B5EF4-FFF2-40B4-BE49-F238E27FC236}">
                <a16:creationId xmlns:a16="http://schemas.microsoft.com/office/drawing/2014/main" id="{E0B22227-B4A2-40E1-BFBE-257DC2C016AD}"/>
              </a:ext>
            </a:extLst>
          </p:cNvPr>
          <p:cNvSpPr>
            <a:spLocks noGrp="1"/>
          </p:cNvSpPr>
          <p:nvPr>
            <p:ph type="body" sz="quarter" idx="13"/>
          </p:nvPr>
        </p:nvSpPr>
        <p:spPr/>
        <p:txBody>
          <a:bodyPr>
            <a:normAutofit lnSpcReduction="10000"/>
          </a:bodyPr>
          <a:lstStyle/>
          <a:p>
            <a:pPr marL="342900" indent="-342900">
              <a:buFont typeface="Arial" panose="020B0604020202020204" pitchFamily="34" charset="0"/>
              <a:buChar char="•"/>
            </a:pPr>
            <a:r>
              <a:rPr lang="en-US"/>
              <a:t>Audit and compliance</a:t>
            </a:r>
          </a:p>
          <a:p>
            <a:pPr marL="1085850" lvl="1" indent="-342900">
              <a:buFont typeface="Courier New" panose="02070309020205020404" pitchFamily="49" charset="0"/>
              <a:buChar char="o"/>
            </a:pPr>
            <a:r>
              <a:rPr lang="en-US"/>
              <a:t>Compliance management and audits</a:t>
            </a:r>
          </a:p>
          <a:p>
            <a:pPr marL="1085850" lvl="1" indent="-342900">
              <a:buFont typeface="Courier New" panose="02070309020205020404" pitchFamily="49" charset="0"/>
              <a:buChar char="o"/>
            </a:pPr>
            <a:r>
              <a:rPr lang="en-US"/>
              <a:t>Driving improvements post audit/assessment</a:t>
            </a:r>
          </a:p>
          <a:p>
            <a:pPr marL="1485900" lvl="2" indent="-342900"/>
            <a:r>
              <a:rPr lang="en-US"/>
              <a:t>Requirements of external standards</a:t>
            </a:r>
          </a:p>
          <a:p>
            <a:pPr marL="1485900" lvl="2" indent="-342900"/>
            <a:r>
              <a:rPr lang="en-US"/>
              <a:t>Holistic audits</a:t>
            </a:r>
          </a:p>
          <a:p>
            <a:pPr marL="1485900" lvl="2" indent="-342900"/>
            <a:r>
              <a:rPr lang="en-US"/>
              <a:t>Audit objectives</a:t>
            </a:r>
          </a:p>
          <a:p>
            <a:pPr marL="1085850" lvl="1" indent="-342900">
              <a:buFont typeface="Courier New" panose="02070309020205020404" pitchFamily="49" charset="0"/>
              <a:buChar char="o"/>
            </a:pPr>
            <a:r>
              <a:rPr lang="en-US"/>
              <a:t>Audit reports</a:t>
            </a:r>
          </a:p>
          <a:p>
            <a:pPr marL="1485900" lvl="2" indent="-342900"/>
            <a:r>
              <a:rPr lang="en-US"/>
              <a:t>Findings (three parts)</a:t>
            </a:r>
          </a:p>
          <a:p>
            <a:pPr marL="1485900" lvl="2" indent="-342900"/>
            <a:r>
              <a:rPr lang="en-US"/>
              <a:t>Structure of the report</a:t>
            </a:r>
          </a:p>
          <a:p>
            <a:pPr marL="1085850" lvl="1" indent="-342900">
              <a:buFont typeface="Courier New" panose="02070309020205020404" pitchFamily="49" charset="0"/>
              <a:buChar char="o"/>
            </a:pPr>
            <a:r>
              <a:rPr lang="en-US"/>
              <a:t>Follow up activities (continual improvement)</a:t>
            </a:r>
          </a:p>
          <a:p>
            <a:pPr marL="1485900" lvl="2" indent="-342900"/>
            <a:r>
              <a:rPr lang="en-US"/>
              <a:t>Timescales for actions</a:t>
            </a:r>
          </a:p>
          <a:p>
            <a:pPr marL="1485900" lvl="2" indent="-342900"/>
            <a:endParaRPr lang="en-US"/>
          </a:p>
          <a:p>
            <a:endParaRPr lang="en-GB"/>
          </a:p>
        </p:txBody>
      </p:sp>
    </p:spTree>
    <p:extLst>
      <p:ext uri="{BB962C8B-B14F-4D97-AF65-F5344CB8AC3E}">
        <p14:creationId xmlns:p14="http://schemas.microsoft.com/office/powerpoint/2010/main" val="15178952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5094A5D-DCA5-4A44-9487-B0BC92BB142C}"/>
              </a:ext>
            </a:extLst>
          </p:cNvPr>
          <p:cNvSpPr>
            <a:spLocks noGrp="1"/>
          </p:cNvSpPr>
          <p:nvPr>
            <p:ph type="body" sz="quarter" idx="13"/>
          </p:nvPr>
        </p:nvSpPr>
        <p:spPr>
          <a:ln>
            <a:noFill/>
          </a:ln>
        </p:spPr>
        <p:txBody>
          <a:bodyPr/>
          <a:lstStyle/>
          <a:p>
            <a:endParaRPr lang="en-US"/>
          </a:p>
        </p:txBody>
      </p:sp>
      <p:sp>
        <p:nvSpPr>
          <p:cNvPr id="5" name="Text Placeholder 4">
            <a:extLst>
              <a:ext uri="{FF2B5EF4-FFF2-40B4-BE49-F238E27FC236}">
                <a16:creationId xmlns:a16="http://schemas.microsoft.com/office/drawing/2014/main" id="{53DF4081-3507-49F0-A4E1-6DAFA8120972}"/>
              </a:ext>
            </a:extLst>
          </p:cNvPr>
          <p:cNvSpPr>
            <a:spLocks noGrp="1"/>
          </p:cNvSpPr>
          <p:nvPr>
            <p:ph type="body" sz="quarter" idx="14"/>
          </p:nvPr>
        </p:nvSpPr>
        <p:spPr/>
        <p:txBody>
          <a:bodyPr/>
          <a:lstStyle/>
          <a:p>
            <a:endParaRPr lang="en-US"/>
          </a:p>
        </p:txBody>
      </p:sp>
      <p:grpSp>
        <p:nvGrpSpPr>
          <p:cNvPr id="2" name="Group 1">
            <a:extLst>
              <a:ext uri="{FF2B5EF4-FFF2-40B4-BE49-F238E27FC236}">
                <a16:creationId xmlns:a16="http://schemas.microsoft.com/office/drawing/2014/main" id="{21B45523-B743-7423-BEA0-DE0A88B26F7F}"/>
              </a:ext>
            </a:extLst>
          </p:cNvPr>
          <p:cNvGrpSpPr/>
          <p:nvPr/>
        </p:nvGrpSpPr>
        <p:grpSpPr>
          <a:xfrm>
            <a:off x="0" y="0"/>
            <a:ext cx="12192970" cy="6858000"/>
            <a:chOff x="0" y="0"/>
            <a:chExt cx="12192970" cy="6858000"/>
          </a:xfrm>
        </p:grpSpPr>
        <p:pic>
          <p:nvPicPr>
            <p:cNvPr id="3" name="Image 11">
              <a:extLst>
                <a:ext uri="{FF2B5EF4-FFF2-40B4-BE49-F238E27FC236}">
                  <a16:creationId xmlns:a16="http://schemas.microsoft.com/office/drawing/2014/main" id="{3F2E58FD-B62A-30B8-3758-05B940BD5EDF}"/>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4897132"/>
              <a:ext cx="1523882" cy="1960868"/>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10">
              <a:extLst>
                <a:ext uri="{FF2B5EF4-FFF2-40B4-BE49-F238E27FC236}">
                  <a16:creationId xmlns:a16="http://schemas.microsoft.com/office/drawing/2014/main" id="{37D231D5-F028-71C4-6196-66C65897239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0581765" y="0"/>
              <a:ext cx="1610235" cy="149859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93AD9009-6A27-2C3D-7996-52A7E512A5F8}"/>
                </a:ext>
              </a:extLst>
            </p:cNvPr>
            <p:cNvGrpSpPr>
              <a:grpSpLocks/>
            </p:cNvGrpSpPr>
            <p:nvPr/>
          </p:nvGrpSpPr>
          <p:grpSpPr>
            <a:xfrm rot="10800000">
              <a:off x="10637795" y="3437803"/>
              <a:ext cx="1555175" cy="2840247"/>
              <a:chOff x="5443540" y="5218835"/>
              <a:chExt cx="1728470" cy="3132455"/>
            </a:xfrm>
            <a:solidFill>
              <a:srgbClr val="00A650">
                <a:alpha val="20000"/>
              </a:srgbClr>
            </a:solidFill>
          </p:grpSpPr>
          <p:sp>
            <p:nvSpPr>
              <p:cNvPr id="13" name="Graphic 13">
                <a:extLst>
                  <a:ext uri="{FF2B5EF4-FFF2-40B4-BE49-F238E27FC236}">
                    <a16:creationId xmlns:a16="http://schemas.microsoft.com/office/drawing/2014/main" id="{95DBED13-8100-FFF4-9CE5-0693168D6AF4}"/>
                  </a:ext>
                </a:extLst>
              </p:cNvPr>
              <p:cNvSpPr/>
              <p:nvPr/>
            </p:nvSpPr>
            <p:spPr>
              <a:xfrm>
                <a:off x="5443540" y="5218835"/>
                <a:ext cx="1728470" cy="3132455"/>
              </a:xfrm>
              <a:custGeom>
                <a:avLst/>
                <a:gdLst/>
                <a:ahLst/>
                <a:cxnLst/>
                <a:rect l="l" t="t" r="r" b="b"/>
                <a:pathLst>
                  <a:path w="1728470" h="3132455">
                    <a:moveTo>
                      <a:pt x="809994" y="0"/>
                    </a:moveTo>
                    <a:lnTo>
                      <a:pt x="0" y="0"/>
                    </a:lnTo>
                    <a:lnTo>
                      <a:pt x="0" y="3131997"/>
                    </a:lnTo>
                    <a:lnTo>
                      <a:pt x="809994" y="3131997"/>
                    </a:lnTo>
                    <a:lnTo>
                      <a:pt x="858749" y="3130725"/>
                    </a:lnTo>
                    <a:lnTo>
                      <a:pt x="906841" y="3126950"/>
                    </a:lnTo>
                    <a:lnTo>
                      <a:pt x="954207" y="3120736"/>
                    </a:lnTo>
                    <a:lnTo>
                      <a:pt x="1000783" y="3112146"/>
                    </a:lnTo>
                    <a:lnTo>
                      <a:pt x="1046506" y="3101243"/>
                    </a:lnTo>
                    <a:lnTo>
                      <a:pt x="1091313" y="3088092"/>
                    </a:lnTo>
                    <a:lnTo>
                      <a:pt x="1135139" y="3072756"/>
                    </a:lnTo>
                    <a:lnTo>
                      <a:pt x="1177922" y="3055297"/>
                    </a:lnTo>
                    <a:lnTo>
                      <a:pt x="1219597" y="3035780"/>
                    </a:lnTo>
                    <a:lnTo>
                      <a:pt x="1260103" y="3014268"/>
                    </a:lnTo>
                    <a:lnTo>
                      <a:pt x="1299374" y="2990824"/>
                    </a:lnTo>
                    <a:lnTo>
                      <a:pt x="1337348" y="2965512"/>
                    </a:lnTo>
                    <a:lnTo>
                      <a:pt x="1373962" y="2938395"/>
                    </a:lnTo>
                    <a:lnTo>
                      <a:pt x="1409151" y="2909537"/>
                    </a:lnTo>
                    <a:lnTo>
                      <a:pt x="1442853" y="2879001"/>
                    </a:lnTo>
                    <a:lnTo>
                      <a:pt x="1475003" y="2846851"/>
                    </a:lnTo>
                    <a:lnTo>
                      <a:pt x="1505540" y="2813150"/>
                    </a:lnTo>
                    <a:lnTo>
                      <a:pt x="1534398" y="2777961"/>
                    </a:lnTo>
                    <a:lnTo>
                      <a:pt x="1561515" y="2741348"/>
                    </a:lnTo>
                    <a:lnTo>
                      <a:pt x="1586827" y="2703374"/>
                    </a:lnTo>
                    <a:lnTo>
                      <a:pt x="1610271" y="2664103"/>
                    </a:lnTo>
                    <a:lnTo>
                      <a:pt x="1631783" y="2623598"/>
                    </a:lnTo>
                    <a:lnTo>
                      <a:pt x="1651300" y="2581923"/>
                    </a:lnTo>
                    <a:lnTo>
                      <a:pt x="1668759" y="2539141"/>
                    </a:lnTo>
                    <a:lnTo>
                      <a:pt x="1684096" y="2495316"/>
                    </a:lnTo>
                    <a:lnTo>
                      <a:pt x="1697247" y="2450510"/>
                    </a:lnTo>
                    <a:lnTo>
                      <a:pt x="1708149" y="2404788"/>
                    </a:lnTo>
                    <a:lnTo>
                      <a:pt x="1716739" y="2358213"/>
                    </a:lnTo>
                    <a:lnTo>
                      <a:pt x="1722953" y="2310848"/>
                    </a:lnTo>
                    <a:lnTo>
                      <a:pt x="1726728" y="2262757"/>
                    </a:lnTo>
                    <a:lnTo>
                      <a:pt x="1728001" y="2214003"/>
                    </a:lnTo>
                    <a:lnTo>
                      <a:pt x="1728001" y="917994"/>
                    </a:lnTo>
                    <a:lnTo>
                      <a:pt x="1726728" y="869240"/>
                    </a:lnTo>
                    <a:lnTo>
                      <a:pt x="1722953" y="821149"/>
                    </a:lnTo>
                    <a:lnTo>
                      <a:pt x="1716739" y="773784"/>
                    </a:lnTo>
                    <a:lnTo>
                      <a:pt x="1708149" y="727208"/>
                    </a:lnTo>
                    <a:lnTo>
                      <a:pt x="1697247" y="681486"/>
                    </a:lnTo>
                    <a:lnTo>
                      <a:pt x="1684096" y="636681"/>
                    </a:lnTo>
                    <a:lnTo>
                      <a:pt x="1668759" y="592856"/>
                    </a:lnTo>
                    <a:lnTo>
                      <a:pt x="1651300" y="550074"/>
                    </a:lnTo>
                    <a:lnTo>
                      <a:pt x="1631783" y="508399"/>
                    </a:lnTo>
                    <a:lnTo>
                      <a:pt x="1610271" y="467894"/>
                    </a:lnTo>
                    <a:lnTo>
                      <a:pt x="1586827" y="428623"/>
                    </a:lnTo>
                    <a:lnTo>
                      <a:pt x="1561515" y="390649"/>
                    </a:lnTo>
                    <a:lnTo>
                      <a:pt x="1534398" y="354036"/>
                    </a:lnTo>
                    <a:lnTo>
                      <a:pt x="1505540" y="318847"/>
                    </a:lnTo>
                    <a:lnTo>
                      <a:pt x="1475003" y="285146"/>
                    </a:lnTo>
                    <a:lnTo>
                      <a:pt x="1442853" y="252995"/>
                    </a:lnTo>
                    <a:lnTo>
                      <a:pt x="1409151" y="222459"/>
                    </a:lnTo>
                    <a:lnTo>
                      <a:pt x="1373962" y="193601"/>
                    </a:lnTo>
                    <a:lnTo>
                      <a:pt x="1337348" y="166485"/>
                    </a:lnTo>
                    <a:lnTo>
                      <a:pt x="1299374" y="141173"/>
                    </a:lnTo>
                    <a:lnTo>
                      <a:pt x="1260103" y="117729"/>
                    </a:lnTo>
                    <a:lnTo>
                      <a:pt x="1219597" y="96217"/>
                    </a:lnTo>
                    <a:lnTo>
                      <a:pt x="1177922" y="76700"/>
                    </a:lnTo>
                    <a:lnTo>
                      <a:pt x="1135139" y="59241"/>
                    </a:lnTo>
                    <a:lnTo>
                      <a:pt x="1091313" y="43905"/>
                    </a:lnTo>
                    <a:lnTo>
                      <a:pt x="1046506" y="30754"/>
                    </a:lnTo>
                    <a:lnTo>
                      <a:pt x="1000783" y="19851"/>
                    </a:lnTo>
                    <a:lnTo>
                      <a:pt x="954207" y="11261"/>
                    </a:lnTo>
                    <a:lnTo>
                      <a:pt x="906841" y="5047"/>
                    </a:lnTo>
                    <a:lnTo>
                      <a:pt x="858749" y="1272"/>
                    </a:lnTo>
                    <a:lnTo>
                      <a:pt x="809994" y="0"/>
                    </a:lnTo>
                    <a:close/>
                  </a:path>
                </a:pathLst>
              </a:custGeom>
              <a:solidFill>
                <a:schemeClr val="accent5">
                  <a:alpha val="20000"/>
                </a:schemeClr>
              </a:solidFill>
            </p:spPr>
            <p:txBody>
              <a:bodyPr wrap="square" lIns="0" tIns="0" rIns="0" bIns="0" rtlCol="0" upright="1">
                <a:prstTxWarp prst="textNoShape">
                  <a:avLst/>
                </a:prstTxWarp>
                <a:noAutofit/>
              </a:bodyPr>
              <a:lstStyle/>
              <a:p>
                <a:endParaRPr lang="en-US"/>
              </a:p>
            </p:txBody>
          </p:sp>
        </p:grpSp>
        <p:grpSp>
          <p:nvGrpSpPr>
            <p:cNvPr id="8" name="Group 7">
              <a:extLst>
                <a:ext uri="{FF2B5EF4-FFF2-40B4-BE49-F238E27FC236}">
                  <a16:creationId xmlns:a16="http://schemas.microsoft.com/office/drawing/2014/main" id="{0261B55B-C711-55E6-8689-D6A417DA7746}"/>
                </a:ext>
              </a:extLst>
            </p:cNvPr>
            <p:cNvGrpSpPr>
              <a:grpSpLocks/>
            </p:cNvGrpSpPr>
            <p:nvPr/>
          </p:nvGrpSpPr>
          <p:grpSpPr>
            <a:xfrm>
              <a:off x="0" y="1261010"/>
              <a:ext cx="1631073" cy="2840247"/>
              <a:chOff x="4881" y="3405830"/>
              <a:chExt cx="1728470" cy="3132455"/>
            </a:xfrm>
            <a:solidFill>
              <a:srgbClr val="00A650">
                <a:alpha val="20000"/>
              </a:srgbClr>
            </a:solidFill>
          </p:grpSpPr>
          <p:sp>
            <p:nvSpPr>
              <p:cNvPr id="12" name="Graphic 13">
                <a:extLst>
                  <a:ext uri="{FF2B5EF4-FFF2-40B4-BE49-F238E27FC236}">
                    <a16:creationId xmlns:a16="http://schemas.microsoft.com/office/drawing/2014/main" id="{DC85143B-AED8-4F66-8DB9-4422CF430237}"/>
                  </a:ext>
                </a:extLst>
              </p:cNvPr>
              <p:cNvSpPr/>
              <p:nvPr/>
            </p:nvSpPr>
            <p:spPr>
              <a:xfrm>
                <a:off x="4881" y="3405830"/>
                <a:ext cx="1728470" cy="3132455"/>
              </a:xfrm>
              <a:custGeom>
                <a:avLst/>
                <a:gdLst/>
                <a:ahLst/>
                <a:cxnLst/>
                <a:rect l="l" t="t" r="r" b="b"/>
                <a:pathLst>
                  <a:path w="1728470" h="3132455">
                    <a:moveTo>
                      <a:pt x="809994" y="0"/>
                    </a:moveTo>
                    <a:lnTo>
                      <a:pt x="0" y="0"/>
                    </a:lnTo>
                    <a:lnTo>
                      <a:pt x="0" y="3131997"/>
                    </a:lnTo>
                    <a:lnTo>
                      <a:pt x="809994" y="3131997"/>
                    </a:lnTo>
                    <a:lnTo>
                      <a:pt x="858749" y="3130725"/>
                    </a:lnTo>
                    <a:lnTo>
                      <a:pt x="906841" y="3126950"/>
                    </a:lnTo>
                    <a:lnTo>
                      <a:pt x="954207" y="3120736"/>
                    </a:lnTo>
                    <a:lnTo>
                      <a:pt x="1000783" y="3112146"/>
                    </a:lnTo>
                    <a:lnTo>
                      <a:pt x="1046506" y="3101243"/>
                    </a:lnTo>
                    <a:lnTo>
                      <a:pt x="1091313" y="3088092"/>
                    </a:lnTo>
                    <a:lnTo>
                      <a:pt x="1135139" y="3072756"/>
                    </a:lnTo>
                    <a:lnTo>
                      <a:pt x="1177922" y="3055297"/>
                    </a:lnTo>
                    <a:lnTo>
                      <a:pt x="1219597" y="3035780"/>
                    </a:lnTo>
                    <a:lnTo>
                      <a:pt x="1260103" y="3014268"/>
                    </a:lnTo>
                    <a:lnTo>
                      <a:pt x="1299374" y="2990824"/>
                    </a:lnTo>
                    <a:lnTo>
                      <a:pt x="1337348" y="2965512"/>
                    </a:lnTo>
                    <a:lnTo>
                      <a:pt x="1373962" y="2938395"/>
                    </a:lnTo>
                    <a:lnTo>
                      <a:pt x="1409151" y="2909537"/>
                    </a:lnTo>
                    <a:lnTo>
                      <a:pt x="1442853" y="2879001"/>
                    </a:lnTo>
                    <a:lnTo>
                      <a:pt x="1475003" y="2846851"/>
                    </a:lnTo>
                    <a:lnTo>
                      <a:pt x="1505540" y="2813150"/>
                    </a:lnTo>
                    <a:lnTo>
                      <a:pt x="1534398" y="2777961"/>
                    </a:lnTo>
                    <a:lnTo>
                      <a:pt x="1561515" y="2741348"/>
                    </a:lnTo>
                    <a:lnTo>
                      <a:pt x="1586827" y="2703374"/>
                    </a:lnTo>
                    <a:lnTo>
                      <a:pt x="1610271" y="2664103"/>
                    </a:lnTo>
                    <a:lnTo>
                      <a:pt x="1631783" y="2623598"/>
                    </a:lnTo>
                    <a:lnTo>
                      <a:pt x="1651300" y="2581923"/>
                    </a:lnTo>
                    <a:lnTo>
                      <a:pt x="1668759" y="2539141"/>
                    </a:lnTo>
                    <a:lnTo>
                      <a:pt x="1684096" y="2495316"/>
                    </a:lnTo>
                    <a:lnTo>
                      <a:pt x="1697247" y="2450510"/>
                    </a:lnTo>
                    <a:lnTo>
                      <a:pt x="1708149" y="2404788"/>
                    </a:lnTo>
                    <a:lnTo>
                      <a:pt x="1716739" y="2358213"/>
                    </a:lnTo>
                    <a:lnTo>
                      <a:pt x="1722953" y="2310848"/>
                    </a:lnTo>
                    <a:lnTo>
                      <a:pt x="1726728" y="2262757"/>
                    </a:lnTo>
                    <a:lnTo>
                      <a:pt x="1728001" y="2214003"/>
                    </a:lnTo>
                    <a:lnTo>
                      <a:pt x="1728001" y="917994"/>
                    </a:lnTo>
                    <a:lnTo>
                      <a:pt x="1726728" y="869240"/>
                    </a:lnTo>
                    <a:lnTo>
                      <a:pt x="1722953" y="821149"/>
                    </a:lnTo>
                    <a:lnTo>
                      <a:pt x="1716739" y="773784"/>
                    </a:lnTo>
                    <a:lnTo>
                      <a:pt x="1708149" y="727208"/>
                    </a:lnTo>
                    <a:lnTo>
                      <a:pt x="1697247" y="681486"/>
                    </a:lnTo>
                    <a:lnTo>
                      <a:pt x="1684096" y="636681"/>
                    </a:lnTo>
                    <a:lnTo>
                      <a:pt x="1668759" y="592856"/>
                    </a:lnTo>
                    <a:lnTo>
                      <a:pt x="1651300" y="550074"/>
                    </a:lnTo>
                    <a:lnTo>
                      <a:pt x="1631783" y="508399"/>
                    </a:lnTo>
                    <a:lnTo>
                      <a:pt x="1610271" y="467894"/>
                    </a:lnTo>
                    <a:lnTo>
                      <a:pt x="1586827" y="428623"/>
                    </a:lnTo>
                    <a:lnTo>
                      <a:pt x="1561515" y="390649"/>
                    </a:lnTo>
                    <a:lnTo>
                      <a:pt x="1534398" y="354036"/>
                    </a:lnTo>
                    <a:lnTo>
                      <a:pt x="1505540" y="318847"/>
                    </a:lnTo>
                    <a:lnTo>
                      <a:pt x="1475003" y="285146"/>
                    </a:lnTo>
                    <a:lnTo>
                      <a:pt x="1442853" y="252995"/>
                    </a:lnTo>
                    <a:lnTo>
                      <a:pt x="1409151" y="222459"/>
                    </a:lnTo>
                    <a:lnTo>
                      <a:pt x="1373962" y="193601"/>
                    </a:lnTo>
                    <a:lnTo>
                      <a:pt x="1337348" y="166485"/>
                    </a:lnTo>
                    <a:lnTo>
                      <a:pt x="1299374" y="141173"/>
                    </a:lnTo>
                    <a:lnTo>
                      <a:pt x="1260103" y="117729"/>
                    </a:lnTo>
                    <a:lnTo>
                      <a:pt x="1219597" y="96217"/>
                    </a:lnTo>
                    <a:lnTo>
                      <a:pt x="1177922" y="76700"/>
                    </a:lnTo>
                    <a:lnTo>
                      <a:pt x="1135139" y="59241"/>
                    </a:lnTo>
                    <a:lnTo>
                      <a:pt x="1091313" y="43905"/>
                    </a:lnTo>
                    <a:lnTo>
                      <a:pt x="1046506" y="30754"/>
                    </a:lnTo>
                    <a:lnTo>
                      <a:pt x="1000783" y="19851"/>
                    </a:lnTo>
                    <a:lnTo>
                      <a:pt x="954207" y="11261"/>
                    </a:lnTo>
                    <a:lnTo>
                      <a:pt x="906841" y="5047"/>
                    </a:lnTo>
                    <a:lnTo>
                      <a:pt x="858749" y="1272"/>
                    </a:lnTo>
                    <a:lnTo>
                      <a:pt x="809994" y="0"/>
                    </a:lnTo>
                    <a:close/>
                  </a:path>
                </a:pathLst>
              </a:custGeom>
              <a:solidFill>
                <a:srgbClr val="00A650">
                  <a:alpha val="20000"/>
                </a:srgbClr>
              </a:solidFill>
            </p:spPr>
            <p:txBody>
              <a:bodyPr wrap="square" lIns="0" tIns="0" rIns="0" bIns="0" rtlCol="0" upright="1">
                <a:prstTxWarp prst="textNoShape">
                  <a:avLst/>
                </a:prstTxWarp>
                <a:noAutofit/>
              </a:bodyPr>
              <a:lstStyle/>
              <a:p>
                <a:endParaRPr lang="en-US"/>
              </a:p>
            </p:txBody>
          </p:sp>
        </p:grpSp>
        <p:sp>
          <p:nvSpPr>
            <p:cNvPr id="9" name="Graphic 5">
              <a:extLst>
                <a:ext uri="{FF2B5EF4-FFF2-40B4-BE49-F238E27FC236}">
                  <a16:creationId xmlns:a16="http://schemas.microsoft.com/office/drawing/2014/main" id="{11D38AD7-7F6B-D4D4-9E95-CF6358A391BE}"/>
                </a:ext>
              </a:extLst>
            </p:cNvPr>
            <p:cNvSpPr>
              <a:spLocks/>
            </p:cNvSpPr>
            <p:nvPr/>
          </p:nvSpPr>
          <p:spPr>
            <a:xfrm>
              <a:off x="7032104" y="0"/>
              <a:ext cx="828356" cy="766856"/>
            </a:xfrm>
            <a:custGeom>
              <a:avLst/>
              <a:gdLst/>
              <a:ahLst/>
              <a:cxnLst/>
              <a:rect l="l" t="t" r="r" b="b"/>
              <a:pathLst>
                <a:path w="799465" h="824865">
                  <a:moveTo>
                    <a:pt x="799198" y="0"/>
                  </a:moveTo>
                  <a:lnTo>
                    <a:pt x="0" y="0"/>
                  </a:lnTo>
                  <a:lnTo>
                    <a:pt x="0" y="655197"/>
                  </a:lnTo>
                  <a:lnTo>
                    <a:pt x="6044" y="700177"/>
                  </a:lnTo>
                  <a:lnTo>
                    <a:pt x="23101" y="740596"/>
                  </a:lnTo>
                  <a:lnTo>
                    <a:pt x="49558" y="774840"/>
                  </a:lnTo>
                  <a:lnTo>
                    <a:pt x="83803" y="801297"/>
                  </a:lnTo>
                  <a:lnTo>
                    <a:pt x="124221" y="818355"/>
                  </a:lnTo>
                  <a:lnTo>
                    <a:pt x="169202" y="824399"/>
                  </a:lnTo>
                  <a:lnTo>
                    <a:pt x="629996" y="824399"/>
                  </a:lnTo>
                  <a:lnTo>
                    <a:pt x="674976" y="818355"/>
                  </a:lnTo>
                  <a:lnTo>
                    <a:pt x="715395" y="801297"/>
                  </a:lnTo>
                  <a:lnTo>
                    <a:pt x="749639" y="774840"/>
                  </a:lnTo>
                  <a:lnTo>
                    <a:pt x="776096" y="740596"/>
                  </a:lnTo>
                  <a:lnTo>
                    <a:pt x="793154" y="700177"/>
                  </a:lnTo>
                  <a:lnTo>
                    <a:pt x="799198" y="655197"/>
                  </a:lnTo>
                  <a:lnTo>
                    <a:pt x="799198" y="0"/>
                  </a:lnTo>
                  <a:close/>
                </a:path>
              </a:pathLst>
            </a:custGeom>
            <a:solidFill>
              <a:schemeClr val="accent5"/>
            </a:solidFill>
          </p:spPr>
          <p:txBody>
            <a:bodyPr wrap="square" lIns="0" tIns="0" rIns="0" bIns="0" rtlCol="0" upright="1">
              <a:prstTxWarp prst="textNoShape">
                <a:avLst/>
              </a:prstTxWarp>
              <a:noAutofit/>
            </a:bodyPr>
            <a:lstStyle/>
            <a:p>
              <a:endParaRPr lang="en-US"/>
            </a:p>
          </p:txBody>
        </p:sp>
        <p:grpSp>
          <p:nvGrpSpPr>
            <p:cNvPr id="10" name="Group 9">
              <a:extLst>
                <a:ext uri="{FF2B5EF4-FFF2-40B4-BE49-F238E27FC236}">
                  <a16:creationId xmlns:a16="http://schemas.microsoft.com/office/drawing/2014/main" id="{6F42DF24-2D9A-E7FA-2026-5609DB6C904F}"/>
                </a:ext>
              </a:extLst>
            </p:cNvPr>
            <p:cNvGrpSpPr>
              <a:grpSpLocks/>
            </p:cNvGrpSpPr>
            <p:nvPr/>
          </p:nvGrpSpPr>
          <p:grpSpPr>
            <a:xfrm>
              <a:off x="0" y="4672635"/>
              <a:ext cx="693597" cy="610806"/>
              <a:chOff x="0" y="7177548"/>
              <a:chExt cx="781685" cy="786130"/>
            </a:xfrm>
          </p:grpSpPr>
          <p:sp>
            <p:nvSpPr>
              <p:cNvPr id="11" name="Graphic 32">
                <a:extLst>
                  <a:ext uri="{FF2B5EF4-FFF2-40B4-BE49-F238E27FC236}">
                    <a16:creationId xmlns:a16="http://schemas.microsoft.com/office/drawing/2014/main" id="{415DB355-1FB1-2C29-90B5-F093DC60C6A2}"/>
                  </a:ext>
                </a:extLst>
              </p:cNvPr>
              <p:cNvSpPr/>
              <p:nvPr/>
            </p:nvSpPr>
            <p:spPr>
              <a:xfrm>
                <a:off x="0" y="7177548"/>
                <a:ext cx="781685" cy="786130"/>
              </a:xfrm>
              <a:custGeom>
                <a:avLst/>
                <a:gdLst/>
                <a:ahLst/>
                <a:cxnLst/>
                <a:rect l="l" t="t" r="r" b="b"/>
                <a:pathLst>
                  <a:path w="781685" h="786130">
                    <a:moveTo>
                      <a:pt x="612001" y="0"/>
                    </a:moveTo>
                    <a:lnTo>
                      <a:pt x="0" y="0"/>
                    </a:lnTo>
                    <a:lnTo>
                      <a:pt x="0" y="786002"/>
                    </a:lnTo>
                    <a:lnTo>
                      <a:pt x="612001" y="786002"/>
                    </a:lnTo>
                    <a:lnTo>
                      <a:pt x="656981" y="779958"/>
                    </a:lnTo>
                    <a:lnTo>
                      <a:pt x="697400" y="762901"/>
                    </a:lnTo>
                    <a:lnTo>
                      <a:pt x="731645" y="736444"/>
                    </a:lnTo>
                    <a:lnTo>
                      <a:pt x="758102" y="702199"/>
                    </a:lnTo>
                    <a:lnTo>
                      <a:pt x="775159" y="661781"/>
                    </a:lnTo>
                    <a:lnTo>
                      <a:pt x="781203" y="616800"/>
                    </a:lnTo>
                    <a:lnTo>
                      <a:pt x="781203" y="169202"/>
                    </a:lnTo>
                    <a:lnTo>
                      <a:pt x="775159" y="124221"/>
                    </a:lnTo>
                    <a:lnTo>
                      <a:pt x="758102" y="83803"/>
                    </a:lnTo>
                    <a:lnTo>
                      <a:pt x="731645" y="49558"/>
                    </a:lnTo>
                    <a:lnTo>
                      <a:pt x="697400" y="23101"/>
                    </a:lnTo>
                    <a:lnTo>
                      <a:pt x="656981" y="6044"/>
                    </a:lnTo>
                    <a:lnTo>
                      <a:pt x="612001" y="0"/>
                    </a:lnTo>
                    <a:close/>
                  </a:path>
                </a:pathLst>
              </a:custGeom>
              <a:solidFill>
                <a:schemeClr val="accent5"/>
              </a:solidFill>
            </p:spPr>
            <p:txBody>
              <a:bodyPr wrap="square" lIns="0" tIns="0" rIns="0" bIns="0" rtlCol="0" upright="1">
                <a:prstTxWarp prst="textNoShape">
                  <a:avLst/>
                </a:prstTxWarp>
                <a:noAutofit/>
              </a:bodyPr>
              <a:lstStyle/>
              <a:p>
                <a:endParaRPr lang="en-US"/>
              </a:p>
            </p:txBody>
          </p:sp>
        </p:grpSp>
      </p:grpSp>
    </p:spTree>
    <p:extLst>
      <p:ext uri="{BB962C8B-B14F-4D97-AF65-F5344CB8AC3E}">
        <p14:creationId xmlns:p14="http://schemas.microsoft.com/office/powerpoint/2010/main" val="2719657981"/>
      </p:ext>
    </p:extLst>
  </p:cSld>
  <p:clrMapOvr>
    <a:masterClrMapping/>
  </p:clrMapOvr>
</p:sld>
</file>

<file path=ppt/theme/theme1.xml><?xml version="1.0" encoding="utf-8"?>
<a:theme xmlns:a="http://schemas.openxmlformats.org/drawingml/2006/main" name="Blanc Powerpoint Template">
  <a:themeElements>
    <a:clrScheme name="Exin">
      <a:dk1>
        <a:sysClr val="windowText" lastClr="000000"/>
      </a:dk1>
      <a:lt1>
        <a:sysClr val="window" lastClr="FFFFFF"/>
      </a:lt1>
      <a:dk2>
        <a:srgbClr val="00499A"/>
      </a:dk2>
      <a:lt2>
        <a:srgbClr val="BDEBFF"/>
      </a:lt2>
      <a:accent1>
        <a:srgbClr val="009DE0"/>
      </a:accent1>
      <a:accent2>
        <a:srgbClr val="002A5A"/>
      </a:accent2>
      <a:accent3>
        <a:srgbClr val="F5BA30"/>
      </a:accent3>
      <a:accent4>
        <a:srgbClr val="F96B2E"/>
      </a:accent4>
      <a:accent5>
        <a:srgbClr val="00A650"/>
      </a:accent5>
      <a:accent6>
        <a:srgbClr val="7F7F7F"/>
      </a:accent6>
      <a:hlink>
        <a:srgbClr val="009DE0"/>
      </a:hlink>
      <a:folHlink>
        <a:srgbClr val="009DE0"/>
      </a:folHlink>
    </a:clrScheme>
    <a:fontScheme name="Custom 2">
      <a:majorFont>
        <a:latin typeface="Montserrat SemiBold"/>
        <a:ea typeface=""/>
        <a:cs typeface=""/>
      </a:majorFont>
      <a:minorFont>
        <a:latin typeface="Robot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orporate presentation PPT 2015 groot formaat.pptx [Alleen-lezen]" id="{19D3FD21-25EC-4B78-84DC-F824A904D371}" vid="{9FB6DFF9-B1E9-4BFB-A601-4EF76E0F23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gecontroleerd xmlns="babcf66f-7420-42fc-be69-35e4560e537e" xsi:nil="true"/>
    <_Flow_SignoffStatus xmlns="babcf66f-7420-42fc-be69-35e4560e537e" xsi:nil="true"/>
    <TaxCatchAll xmlns="38736918-e672-4fcc-8490-d27e12bf5664" xsi:nil="true"/>
    <lcf76f155ced4ddcb4097134ff3c332f xmlns="babcf66f-7420-42fc-be69-35e4560e537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F093A55ADD87F4D8506C1AED9336E13" ma:contentTypeVersion="21" ma:contentTypeDescription="Create a new document." ma:contentTypeScope="" ma:versionID="91d09fbe8614bd68fd127a9bc5a452d6">
  <xsd:schema xmlns:xsd="http://www.w3.org/2001/XMLSchema" xmlns:xs="http://www.w3.org/2001/XMLSchema" xmlns:p="http://schemas.microsoft.com/office/2006/metadata/properties" xmlns:ns2="babcf66f-7420-42fc-be69-35e4560e537e" xmlns:ns3="38736918-e672-4fcc-8490-d27e12bf5664" targetNamespace="http://schemas.microsoft.com/office/2006/metadata/properties" ma:root="true" ma:fieldsID="ec8e21ccd5f4246cbb0490072a25efbf" ns2:_="" ns3:_="">
    <xsd:import namespace="babcf66f-7420-42fc-be69-35e4560e537e"/>
    <xsd:import namespace="38736918-e672-4fcc-8490-d27e12bf566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gecontroleerd" minOccurs="0"/>
                <xsd:element ref="ns2:MediaServiceAutoKeyPoints" minOccurs="0"/>
                <xsd:element ref="ns2:MediaServiceKeyPoints" minOccurs="0"/>
                <xsd:element ref="ns2:MediaLengthInSeconds"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bcf66f-7420-42fc-be69-35e4560e53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gecontroleerd" ma:index="18" nillable="true" ma:displayName="gecontroleerd" ma:format="Dropdown" ma:internalName="gecontroleerd" ma:percentage="FALSE">
      <xsd:simpleType>
        <xsd:restriction base="dms:Number"/>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Flow_SignoffStatus" ma:index="22" nillable="true" ma:displayName="Afmeldingsstatus" ma:internalName="Afmeldingsstatus">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ff45c0c3-f39e-4b54-a276-b91646f148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736918-e672-4fcc-8490-d27e12bf566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f509fb7-8cda-46f8-b26d-5f2aa5135109}" ma:internalName="TaxCatchAll" ma:showField="CatchAllData" ma:web="38736918-e672-4fcc-8490-d27e12bf56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3377E4-0CE5-4B5A-B981-C998B8DA7931}">
  <ds:schemaRefs>
    <ds:schemaRef ds:uri="http://schemas.microsoft.com/office/2006/documentManagement/types"/>
    <ds:schemaRef ds:uri="http://purl.org/dc/elements/1.1/"/>
    <ds:schemaRef ds:uri="http://schemas.microsoft.com/office/2006/metadata/properties"/>
    <ds:schemaRef ds:uri="http://schemas.microsoft.com/office/infopath/2007/PartnerControls"/>
    <ds:schemaRef ds:uri="babcf66f-7420-42fc-be69-35e4560e537e"/>
    <ds:schemaRef ds:uri="38736918-e672-4fcc-8490-d27e12bf5664"/>
    <ds:schemaRef ds:uri="http://purl.org/dc/terms/"/>
    <ds:schemaRef ds:uri="http://schemas.openxmlformats.org/package/2006/metadata/core-properties"/>
    <ds:schemaRef ds:uri="http://purl.org/dc/dcmitype/"/>
    <ds:schemaRef ds:uri="http://www.w3.org/XML/1998/namespace"/>
  </ds:schemaRefs>
</ds:datastoreItem>
</file>

<file path=customXml/itemProps2.xml><?xml version="1.0" encoding="utf-8"?>
<ds:datastoreItem xmlns:ds="http://schemas.openxmlformats.org/officeDocument/2006/customXml" ds:itemID="{CDB16D0B-D759-4F2C-AC86-35FF3CC321DF}">
  <ds:schemaRefs>
    <ds:schemaRef ds:uri="http://schemas.microsoft.com/sharepoint/v3/contenttype/forms"/>
  </ds:schemaRefs>
</ds:datastoreItem>
</file>

<file path=customXml/itemProps3.xml><?xml version="1.0" encoding="utf-8"?>
<ds:datastoreItem xmlns:ds="http://schemas.openxmlformats.org/officeDocument/2006/customXml" ds:itemID="{98154E20-BFAD-4288-8CAA-E6E343C0BD11}"/>
</file>

<file path=docProps/app.xml><?xml version="1.0" encoding="utf-8"?>
<Properties xmlns="http://schemas.openxmlformats.org/officeDocument/2006/extended-properties" xmlns:vt="http://schemas.openxmlformats.org/officeDocument/2006/docPropsVTypes">
  <Template/>
  <TotalTime>0</TotalTime>
  <Words>6661</Words>
  <Application>Microsoft Macintosh PowerPoint</Application>
  <PresentationFormat>Widescreen</PresentationFormat>
  <Paragraphs>1042</Paragraphs>
  <Slides>73</Slides>
  <Notes>71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73</vt:i4>
      </vt:variant>
    </vt:vector>
  </HeadingPairs>
  <TitlesOfParts>
    <vt:vector size="82" baseType="lpstr">
      <vt:lpstr>Google Sans</vt:lpstr>
      <vt:lpstr>Arial</vt:lpstr>
      <vt:lpstr>Calibri</vt:lpstr>
      <vt:lpstr>Courier New</vt:lpstr>
      <vt:lpstr>Montserrat</vt:lpstr>
      <vt:lpstr>Montserrat SemiBold</vt:lpstr>
      <vt:lpstr>Roboto</vt:lpstr>
      <vt:lpstr>Symbol</vt:lpstr>
      <vt:lpstr>Blanc Powerpoint Template</vt:lpstr>
      <vt:lpstr>Basic Training Material 202606</vt:lpstr>
      <vt:lpstr>PowerPoint Presentation</vt:lpstr>
      <vt:lpstr>Welcome to the Basic Training Material (BTM)</vt:lpstr>
      <vt:lpstr>Program Overview</vt:lpstr>
      <vt:lpstr>Training schedule</vt:lpstr>
      <vt:lpstr>Course objectives and target group</vt:lpstr>
      <vt:lpstr>Requirements for certification</vt:lpstr>
      <vt:lpstr>Basic concepts</vt:lpstr>
      <vt:lpstr>Examination details</vt:lpstr>
      <vt:lpstr>Exam literature</vt:lpstr>
      <vt:lpstr>Additional literature</vt:lpstr>
      <vt:lpstr>Added Value SIAM BoK V3 (compared to previous versions) </vt:lpstr>
      <vt:lpstr>Added Value SIAM BoK V3 Professional (compared to previous versions)</vt:lpstr>
      <vt:lpstr>BoK V3 in one overview</vt:lpstr>
      <vt:lpstr>1. Discovery &amp; Strategy</vt:lpstr>
      <vt:lpstr>1.1 key elements of a SIAM strategy</vt:lpstr>
      <vt:lpstr>Related changes in the SIAM Foundation BoK for: 1.1 key elements of a SIAM strategy</vt:lpstr>
      <vt:lpstr>1.1.1 Interpret strategic drivers for SIAM</vt:lpstr>
      <vt:lpstr>1.1.1 Interpret strategic drivers for SIAM</vt:lpstr>
      <vt:lpstr>1.1.2 Select an appropriate SIAM strategy</vt:lpstr>
      <vt:lpstr>1.1.2 Select an appropriate SIAM strategy</vt:lpstr>
      <vt:lpstr>1.1.3 Illustrate how to gain and maintain buy-in to a SIAM strategy</vt:lpstr>
      <vt:lpstr>1.1.3 Illustrate how to gain and maintain buy-in to a SIAM strategy</vt:lpstr>
      <vt:lpstr>1.1.3 Illustrate how to gain and maintain buy-in to a SIAM strategy</vt:lpstr>
      <vt:lpstr>1.1.4 Describe the content of the business case and the transition project for SIAM</vt:lpstr>
      <vt:lpstr>1.1.5 Interpret the principles and policies for roles and responsibilities</vt:lpstr>
      <vt:lpstr>1.1.5 Interpret the principles and policies for roles and responsibilities</vt:lpstr>
      <vt:lpstr>1.1.6 Differentiate critical success factors for SIAM</vt:lpstr>
      <vt:lpstr>1.3 elements of a SIAM governance framework</vt:lpstr>
      <vt:lpstr>Related changes in the SIAM Foundation BoK for: 1.3 elements of a SIAM governance framework</vt:lpstr>
      <vt:lpstr>1.3.1 Interpret the characteristics of governance in a SIAM ecosystem</vt:lpstr>
      <vt:lpstr>1.3.1 Interpret the characteristics of governance in a SIAM ecosystem</vt:lpstr>
      <vt:lpstr>1.3.1 Interpret the characteristics of governance in a SIAM ecosystem</vt:lpstr>
      <vt:lpstr>1.3.2 Differentiate SIAM governance roles</vt:lpstr>
      <vt:lpstr>1.3.2 Differentiate SIAM governance roles</vt:lpstr>
      <vt:lpstr>1.3.2 Differentiate SIAM governance roles</vt:lpstr>
      <vt:lpstr>1.3.3 Choose governance approaches for monitoring and measuring service performance</vt:lpstr>
      <vt:lpstr>1.3.3 Choose governance approaches for monitoring and measuring service performance</vt:lpstr>
      <vt:lpstr>1.3.3 Choose governance approaches for monitoring and measuring service performance</vt:lpstr>
      <vt:lpstr>1.3.3 Choose governance approaches for monitoring and measuring service performance</vt:lpstr>
      <vt:lpstr>2. Plan &amp; Build</vt:lpstr>
      <vt:lpstr>2.1 design a detailed SIAM model</vt:lpstr>
      <vt:lpstr>Related changes in the SIAM Foundation BoK for: 2.1 design a detailed SIAM model</vt:lpstr>
      <vt:lpstr>2.1.1 Select an appropriate sourcing approach and SIAM structure</vt:lpstr>
      <vt:lpstr>2.1.1 Select an appropriate sourcing approach and SIAM structure</vt:lpstr>
      <vt:lpstr>2.1.2 Analyze contract considerations for SIAM</vt:lpstr>
      <vt:lpstr>2.1.2 Analyze contract considerations for SIAM</vt:lpstr>
      <vt:lpstr>2.1.2 Analyze contract considerations for SIAM</vt:lpstr>
      <vt:lpstr>2.1.2 Analyze contract considerations for SIAM</vt:lpstr>
      <vt:lpstr>2.1.3 Analyze organization-specific service models and process models</vt:lpstr>
      <vt:lpstr>2.1.3 Analyze organization-specific service models and process models</vt:lpstr>
      <vt:lpstr>2.1.3 Analyze organization-specific service models and process models</vt:lpstr>
      <vt:lpstr>2.1.4 Describe detailed roles and responsibilities</vt:lpstr>
      <vt:lpstr>2.1.5 Select a performance measurement and reporting framework</vt:lpstr>
      <vt:lpstr>2.1.5 Select a performance measurement and reporting framework</vt:lpstr>
      <vt:lpstr>2.1.6 Select a collaboration model</vt:lpstr>
      <vt:lpstr>2.1.7 Analyze the most appropriate tooling strategy and integration methods for a SIAM ecosystem</vt:lpstr>
      <vt:lpstr>2.1.7 Analyze the most appropriate tooling strategy and integration methods for a SIAM ecosystem</vt:lpstr>
      <vt:lpstr>4. Run &amp; Improve</vt:lpstr>
      <vt:lpstr>4.1 operate, Assure and improve a SIAM ecosystem</vt:lpstr>
      <vt:lpstr>Related changes in the SIAM Foundation BoK for: 4.1 operate, Assure and improve a SIAM ecosystem</vt:lpstr>
      <vt:lpstr>4.1.1 Analyze structural elements at different levels</vt:lpstr>
      <vt:lpstr>4.1.1 Analyze structural elements at different levels</vt:lpstr>
      <vt:lpstr>4.1.1 Analyze structural elements at different levels</vt:lpstr>
      <vt:lpstr>4.1.1 Analyze structural elements at different levels</vt:lpstr>
      <vt:lpstr>4.1.2 Select appropriate mechanisms to address issues and improve provider and integrator performance</vt:lpstr>
      <vt:lpstr>4.1.2 Select appropriate mechanisms to address issues and improve provider and integrator performance</vt:lpstr>
      <vt:lpstr>4.1.2 Select appropriate mechanisms to address issues and improve provider and integrator performance</vt:lpstr>
      <vt:lpstr>4.1.2 Select appropriate mechanisms to address issues and improve provider and integrator performance</vt:lpstr>
      <vt:lpstr>4.1.2 Select appropriate mechanisms to address issues and improve provider and integrator performance</vt:lpstr>
      <vt:lpstr>4.1.2 Select appropriate mechanisms to address issues and improve provider and integrator performance</vt:lpstr>
      <vt:lpstr>4.1.3 Apply audit and compliance mechanisms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EXIN DevOps Master</dc:title>
  <dc:creator>L Cooper</dc:creator>
  <cp:lastModifiedBy>Sha Liu</cp:lastModifiedBy>
  <cp:revision>1</cp:revision>
  <dcterms:created xsi:type="dcterms:W3CDTF">2016-08-03T07:06:52Z</dcterms:created>
  <dcterms:modified xsi:type="dcterms:W3CDTF">2026-06-30T15:21:40Z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0x0101008F093A55ADD87F4D8506C1AED9336E13</vt:lpwstr>
  </property>
  <property fmtid="{D5CDD505-2E9C-101B-9397-08002B2CF9AE}" pid="3" name="AuthorIds_UIVersion_2048">
    <vt:lpwstr>16</vt:lpwstr>
  </property>
  <property fmtid="{D5CDD505-2E9C-101B-9397-08002B2CF9AE}" pid="4" name="MediaServiceImageTags">
    <vt:lpwstr/>
  </property>
</Properties>
</file>